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60" r:id="rId4"/>
  </p:sldMasterIdLst>
  <p:notesMasterIdLst>
    <p:notesMasterId r:id="rId13"/>
  </p:notesMasterIdLst>
  <p:sldIdLst>
    <p:sldId id="1088" r:id="rId5"/>
    <p:sldId id="1087" r:id="rId6"/>
    <p:sldId id="1080" r:id="rId7"/>
    <p:sldId id="1082" r:id="rId8"/>
    <p:sldId id="1081" r:id="rId9"/>
    <p:sldId id="1083" r:id="rId10"/>
    <p:sldId id="1085" r:id="rId11"/>
    <p:sldId id="1051"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thers, Louise" initials="FL" lastIdx="1" clrIdx="0">
    <p:extLst>
      <p:ext uri="{19B8F6BF-5375-455C-9EA6-DF929625EA0E}">
        <p15:presenceInfo xmlns:p15="http://schemas.microsoft.com/office/powerpoint/2012/main" userId="S::louise.fathers@fhflondon.co.uk::67e5813c-f0d5-4b6e-8120-65774eacaeb0" providerId="AD"/>
      </p:ext>
    </p:extLst>
  </p:cmAuthor>
  <p:cmAuthor id="2" name="Houghton, Guy" initials="HG" lastIdx="4" clrIdx="1">
    <p:extLst>
      <p:ext uri="{19B8F6BF-5375-455C-9EA6-DF929625EA0E}">
        <p15:presenceInfo xmlns:p15="http://schemas.microsoft.com/office/powerpoint/2012/main" userId="S::guy.houghton@fhflondon.co.uk::efb46440-d26b-4934-9b2f-508f6e59df5e" providerId="AD"/>
      </p:ext>
    </p:extLst>
  </p:cmAuthor>
  <p:cmAuthor id="3" name="Guy Houghton (FleishmanHillard)" initials="GH(" lastIdx="7" clrIdx="2">
    <p:extLst>
      <p:ext uri="{19B8F6BF-5375-455C-9EA6-DF929625EA0E}">
        <p15:presenceInfo xmlns:p15="http://schemas.microsoft.com/office/powerpoint/2012/main" userId="Guy Houghton (FleishmanHillard)" providerId="None"/>
      </p:ext>
    </p:extLst>
  </p:cmAuthor>
  <p:cmAuthor id="4" name="Emma Miller (FleishmanHillard)" initials="EM(" lastIdx="11" clrIdx="3">
    <p:extLst>
      <p:ext uri="{19B8F6BF-5375-455C-9EA6-DF929625EA0E}">
        <p15:presenceInfo xmlns:p15="http://schemas.microsoft.com/office/powerpoint/2012/main" userId="Emma Miller (FleishmanHillard)" providerId="None"/>
      </p:ext>
    </p:extLst>
  </p:cmAuthor>
  <p:cmAuthor id="5" name="Fathers, Louise" initials="FL [2]" lastIdx="2" clrIdx="4">
    <p:extLst>
      <p:ext uri="{19B8F6BF-5375-455C-9EA6-DF929625EA0E}">
        <p15:presenceInfo xmlns:p15="http://schemas.microsoft.com/office/powerpoint/2012/main" userId="Fathers, Louise" providerId="None"/>
      </p:ext>
    </p:extLst>
  </p:cmAuthor>
  <p:cmAuthor id="6" name="Emma Miller (FleishmanHillard)" initials="EM( [2]" lastIdx="6" clrIdx="5">
    <p:extLst>
      <p:ext uri="{19B8F6BF-5375-455C-9EA6-DF929625EA0E}">
        <p15:presenceInfo xmlns:p15="http://schemas.microsoft.com/office/powerpoint/2012/main" userId="S::emma.miller@fhflondon.co.uk::e82510e9-5e91-4b63-a08c-62c26c104a9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837F"/>
    <a:srgbClr val="FFF505"/>
    <a:srgbClr val="58A016"/>
    <a:srgbClr val="00A5E2"/>
    <a:srgbClr val="F3F3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1BCD91-46BD-6147-9325-576F2C41F286}" v="19" dt="2021-01-13T19:31:57.945"/>
    <p1510:client id="{7FE6C178-A687-A04A-9D55-2EDA4468A826}" v="2" dt="2021-01-13T19:19:34.8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04"/>
    <p:restoredTop sz="94716"/>
  </p:normalViewPr>
  <p:slideViewPr>
    <p:cSldViewPr snapToGrid="0" snapToObjects="1">
      <p:cViewPr varScale="1">
        <p:scale>
          <a:sx n="85" d="100"/>
          <a:sy n="85" d="100"/>
        </p:scale>
        <p:origin x="38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andra Kucher" userId="aeb2340d-42ad-46ec-a7ff-6232a7aec2ed" providerId="ADAL" clId="{001BCD91-46BD-6147-9325-576F2C41F286}"/>
    <pc:docChg chg="undo custSel modSld">
      <pc:chgData name="Alexandra Kucher" userId="aeb2340d-42ad-46ec-a7ff-6232a7aec2ed" providerId="ADAL" clId="{001BCD91-46BD-6147-9325-576F2C41F286}" dt="2021-01-13T19:32:00.525" v="169" actId="1076"/>
      <pc:docMkLst>
        <pc:docMk/>
      </pc:docMkLst>
      <pc:sldChg chg="addSp modSp mod modAnim">
        <pc:chgData name="Alexandra Kucher" userId="aeb2340d-42ad-46ec-a7ff-6232a7aec2ed" providerId="ADAL" clId="{001BCD91-46BD-6147-9325-576F2C41F286}" dt="2021-01-13T18:59:38.290" v="150" actId="1076"/>
        <pc:sldMkLst>
          <pc:docMk/>
          <pc:sldMk cId="3707941345" sldId="1080"/>
        </pc:sldMkLst>
        <pc:graphicFrameChg chg="mod">
          <ac:chgData name="Alexandra Kucher" userId="aeb2340d-42ad-46ec-a7ff-6232a7aec2ed" providerId="ADAL" clId="{001BCD91-46BD-6147-9325-576F2C41F286}" dt="2021-01-13T14:55:56.932" v="4" actId="20577"/>
          <ac:graphicFrameMkLst>
            <pc:docMk/>
            <pc:sldMk cId="3707941345" sldId="1080"/>
            <ac:graphicFrameMk id="6" creationId="{B818D26E-73D6-274C-99AA-D57AFB64C7FE}"/>
          </ac:graphicFrameMkLst>
        </pc:graphicFrameChg>
        <pc:picChg chg="add mod">
          <ac:chgData name="Alexandra Kucher" userId="aeb2340d-42ad-46ec-a7ff-6232a7aec2ed" providerId="ADAL" clId="{001BCD91-46BD-6147-9325-576F2C41F286}" dt="2021-01-13T18:59:38.290" v="150" actId="1076"/>
          <ac:picMkLst>
            <pc:docMk/>
            <pc:sldMk cId="3707941345" sldId="1080"/>
            <ac:picMk id="5" creationId="{92F349B9-A63B-6B43-AA3D-E0B02DCF6444}"/>
          </ac:picMkLst>
        </pc:picChg>
      </pc:sldChg>
      <pc:sldChg chg="addSp delSp modSp mod delAnim modAnim">
        <pc:chgData name="Alexandra Kucher" userId="aeb2340d-42ad-46ec-a7ff-6232a7aec2ed" providerId="ADAL" clId="{001BCD91-46BD-6147-9325-576F2C41F286}" dt="2021-01-13T19:12:10.923" v="165" actId="1076"/>
        <pc:sldMkLst>
          <pc:docMk/>
          <pc:sldMk cId="3646532803" sldId="1081"/>
        </pc:sldMkLst>
        <pc:spChg chg="mod">
          <ac:chgData name="Alexandra Kucher" userId="aeb2340d-42ad-46ec-a7ff-6232a7aec2ed" providerId="ADAL" clId="{001BCD91-46BD-6147-9325-576F2C41F286}" dt="2021-01-13T14:53:31.914" v="0"/>
          <ac:spMkLst>
            <pc:docMk/>
            <pc:sldMk cId="3646532803" sldId="1081"/>
            <ac:spMk id="7" creationId="{4A020D8C-FBDB-0845-992E-75F7BFDD72D3}"/>
          </ac:spMkLst>
        </pc:spChg>
        <pc:picChg chg="add del mod">
          <ac:chgData name="Alexandra Kucher" userId="aeb2340d-42ad-46ec-a7ff-6232a7aec2ed" providerId="ADAL" clId="{001BCD91-46BD-6147-9325-576F2C41F286}" dt="2021-01-13T19:09:13.151" v="163" actId="478"/>
          <ac:picMkLst>
            <pc:docMk/>
            <pc:sldMk cId="3646532803" sldId="1081"/>
            <ac:picMk id="2" creationId="{74919DD2-0E2E-7B47-B8F8-633DFA6B7DEC}"/>
          </ac:picMkLst>
        </pc:picChg>
        <pc:picChg chg="add mod">
          <ac:chgData name="Alexandra Kucher" userId="aeb2340d-42ad-46ec-a7ff-6232a7aec2ed" providerId="ADAL" clId="{001BCD91-46BD-6147-9325-576F2C41F286}" dt="2021-01-13T19:12:10.923" v="165" actId="1076"/>
          <ac:picMkLst>
            <pc:docMk/>
            <pc:sldMk cId="3646532803" sldId="1081"/>
            <ac:picMk id="6" creationId="{59893C6D-A229-8745-A1DA-7AC8486EFDC7}"/>
          </ac:picMkLst>
        </pc:picChg>
      </pc:sldChg>
      <pc:sldChg chg="addSp modSp mod modAnim">
        <pc:chgData name="Alexandra Kucher" userId="aeb2340d-42ad-46ec-a7ff-6232a7aec2ed" providerId="ADAL" clId="{001BCD91-46BD-6147-9325-576F2C41F286}" dt="2021-01-13T19:05:44.311" v="161" actId="1076"/>
        <pc:sldMkLst>
          <pc:docMk/>
          <pc:sldMk cId="1979338772" sldId="1082"/>
        </pc:sldMkLst>
        <pc:spChg chg="mod">
          <ac:chgData name="Alexandra Kucher" userId="aeb2340d-42ad-46ec-a7ff-6232a7aec2ed" providerId="ADAL" clId="{001BCD91-46BD-6147-9325-576F2C41F286}" dt="2021-01-13T19:00:06.478" v="159" actId="20577"/>
          <ac:spMkLst>
            <pc:docMk/>
            <pc:sldMk cId="1979338772" sldId="1082"/>
            <ac:spMk id="20" creationId="{6A90C39C-E17F-6A4D-B2CA-3FCCDC68FB36}"/>
          </ac:spMkLst>
        </pc:spChg>
        <pc:picChg chg="add mod">
          <ac:chgData name="Alexandra Kucher" userId="aeb2340d-42ad-46ec-a7ff-6232a7aec2ed" providerId="ADAL" clId="{001BCD91-46BD-6147-9325-576F2C41F286}" dt="2021-01-13T19:05:44.311" v="161" actId="1076"/>
          <ac:picMkLst>
            <pc:docMk/>
            <pc:sldMk cId="1979338772" sldId="1082"/>
            <ac:picMk id="2" creationId="{EB003C1E-77C8-6A43-988F-DB23E48D57F7}"/>
          </ac:picMkLst>
        </pc:picChg>
      </pc:sldChg>
      <pc:sldChg chg="addSp modSp mod modAnim">
        <pc:chgData name="Alexandra Kucher" userId="aeb2340d-42ad-46ec-a7ff-6232a7aec2ed" providerId="ADAL" clId="{001BCD91-46BD-6147-9325-576F2C41F286}" dt="2021-01-13T19:14:00.456" v="167" actId="1076"/>
        <pc:sldMkLst>
          <pc:docMk/>
          <pc:sldMk cId="3683448827" sldId="1083"/>
        </pc:sldMkLst>
        <pc:picChg chg="add mod">
          <ac:chgData name="Alexandra Kucher" userId="aeb2340d-42ad-46ec-a7ff-6232a7aec2ed" providerId="ADAL" clId="{001BCD91-46BD-6147-9325-576F2C41F286}" dt="2021-01-13T19:14:00.456" v="167" actId="1076"/>
          <ac:picMkLst>
            <pc:docMk/>
            <pc:sldMk cId="3683448827" sldId="1083"/>
            <ac:picMk id="5" creationId="{51F576BD-4E2E-7A4E-A09C-87948C1042F7}"/>
          </ac:picMkLst>
        </pc:picChg>
      </pc:sldChg>
      <pc:sldChg chg="addSp modSp mod modAnim">
        <pc:chgData name="Alexandra Kucher" userId="aeb2340d-42ad-46ec-a7ff-6232a7aec2ed" providerId="ADAL" clId="{001BCD91-46BD-6147-9325-576F2C41F286}" dt="2021-01-13T19:32:00.525" v="169" actId="1076"/>
        <pc:sldMkLst>
          <pc:docMk/>
          <pc:sldMk cId="1083529757" sldId="1085"/>
        </pc:sldMkLst>
        <pc:picChg chg="add mod">
          <ac:chgData name="Alexandra Kucher" userId="aeb2340d-42ad-46ec-a7ff-6232a7aec2ed" providerId="ADAL" clId="{001BCD91-46BD-6147-9325-576F2C41F286}" dt="2021-01-13T19:32:00.525" v="169" actId="1076"/>
          <ac:picMkLst>
            <pc:docMk/>
            <pc:sldMk cId="1083529757" sldId="1085"/>
            <ac:picMk id="5" creationId="{9AFB25EA-088D-ED49-92AE-4C337D891CE6}"/>
          </ac:picMkLst>
        </pc:picChg>
      </pc:sldChg>
      <pc:sldChg chg="addSp modSp mod modAnim">
        <pc:chgData name="Alexandra Kucher" userId="aeb2340d-42ad-46ec-a7ff-6232a7aec2ed" providerId="ADAL" clId="{001BCD91-46BD-6147-9325-576F2C41F286}" dt="2021-01-13T18:55:08.367" v="148" actId="1076"/>
        <pc:sldMkLst>
          <pc:docMk/>
          <pc:sldMk cId="3162492236" sldId="1087"/>
        </pc:sldMkLst>
        <pc:picChg chg="add mod">
          <ac:chgData name="Alexandra Kucher" userId="aeb2340d-42ad-46ec-a7ff-6232a7aec2ed" providerId="ADAL" clId="{001BCD91-46BD-6147-9325-576F2C41F286}" dt="2021-01-13T18:55:08.367" v="148" actId="1076"/>
          <ac:picMkLst>
            <pc:docMk/>
            <pc:sldMk cId="3162492236" sldId="1087"/>
            <ac:picMk id="5" creationId="{02EBF0DC-A1FF-0E4E-A25F-E5E3F63BD465}"/>
          </ac:picMkLst>
        </pc:picChg>
      </pc:sldChg>
      <pc:sldChg chg="addSp delSp modSp mod delAnim modAnim">
        <pc:chgData name="Alexandra Kucher" userId="aeb2340d-42ad-46ec-a7ff-6232a7aec2ed" providerId="ADAL" clId="{001BCD91-46BD-6147-9325-576F2C41F286}" dt="2021-01-13T18:52:34.499" v="146" actId="1076"/>
        <pc:sldMkLst>
          <pc:docMk/>
          <pc:sldMk cId="3252607804" sldId="1088"/>
        </pc:sldMkLst>
        <pc:spChg chg="mod">
          <ac:chgData name="Alexandra Kucher" userId="aeb2340d-42ad-46ec-a7ff-6232a7aec2ed" providerId="ADAL" clId="{001BCD91-46BD-6147-9325-576F2C41F286}" dt="2021-01-13T18:39:12.767" v="140" actId="20577"/>
          <ac:spMkLst>
            <pc:docMk/>
            <pc:sldMk cId="3252607804" sldId="1088"/>
            <ac:spMk id="3" creationId="{6666D449-7D7E-458A-8874-95F51EC3F590}"/>
          </ac:spMkLst>
        </pc:spChg>
        <pc:picChg chg="add del mod">
          <ac:chgData name="Alexandra Kucher" userId="aeb2340d-42ad-46ec-a7ff-6232a7aec2ed" providerId="ADAL" clId="{001BCD91-46BD-6147-9325-576F2C41F286}" dt="2021-01-13T18:51:25.572" v="142" actId="478"/>
          <ac:picMkLst>
            <pc:docMk/>
            <pc:sldMk cId="3252607804" sldId="1088"/>
            <ac:picMk id="6" creationId="{4DE7755A-6509-664E-905D-6D6121BAF054}"/>
          </ac:picMkLst>
        </pc:picChg>
        <pc:picChg chg="mod">
          <ac:chgData name="Alexandra Kucher" userId="aeb2340d-42ad-46ec-a7ff-6232a7aec2ed" providerId="ADAL" clId="{001BCD91-46BD-6147-9325-576F2C41F286}" dt="2021-01-13T18:52:29.428" v="145" actId="1076"/>
          <ac:picMkLst>
            <pc:docMk/>
            <pc:sldMk cId="3252607804" sldId="1088"/>
            <ac:picMk id="7" creationId="{800A9164-9580-B749-A692-069DBEAA7D38}"/>
          </ac:picMkLst>
        </pc:picChg>
        <pc:picChg chg="add mod">
          <ac:chgData name="Alexandra Kucher" userId="aeb2340d-42ad-46ec-a7ff-6232a7aec2ed" providerId="ADAL" clId="{001BCD91-46BD-6147-9325-576F2C41F286}" dt="2021-01-13T18:52:34.499" v="146" actId="1076"/>
          <ac:picMkLst>
            <pc:docMk/>
            <pc:sldMk cId="3252607804" sldId="1088"/>
            <ac:picMk id="8" creationId="{D14B51A1-FE78-E64D-9E23-AB90DB59DCA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CF47F1-977C-454F-997F-E7CD0298E1B5}" type="doc">
      <dgm:prSet loTypeId="urn:microsoft.com/office/officeart/2005/8/layout/funnel1" loCatId="" qsTypeId="urn:microsoft.com/office/officeart/2005/8/quickstyle/simple4" qsCatId="simple" csTypeId="urn:microsoft.com/office/officeart/2005/8/colors/accent1_2" csCatId="accent1" phldr="1"/>
      <dgm:spPr/>
      <dgm:t>
        <a:bodyPr/>
        <a:lstStyle/>
        <a:p>
          <a:endParaRPr lang="en-US"/>
        </a:p>
      </dgm:t>
    </dgm:pt>
    <dgm:pt modelId="{9606809E-FF0C-AE4C-BD32-999066DBF069}">
      <dgm:prSet phldrT="[Text]"/>
      <dgm:spPr/>
      <dgm:t>
        <a:bodyPr/>
        <a:lstStyle/>
        <a:p>
          <a:r>
            <a:rPr lang="en-US" dirty="0"/>
            <a:t>PROBE</a:t>
          </a:r>
        </a:p>
      </dgm:t>
    </dgm:pt>
    <dgm:pt modelId="{1FC535FE-80B8-4B42-AC5B-F4DB2CDFF496}" type="parTrans" cxnId="{E01C273B-E605-8E4A-A759-2F3147F3E416}">
      <dgm:prSet/>
      <dgm:spPr/>
      <dgm:t>
        <a:bodyPr/>
        <a:lstStyle/>
        <a:p>
          <a:endParaRPr lang="en-US"/>
        </a:p>
      </dgm:t>
    </dgm:pt>
    <dgm:pt modelId="{25F67870-8C60-0447-85DE-9AB3CC0E7259}" type="sibTrans" cxnId="{E01C273B-E605-8E4A-A759-2F3147F3E416}">
      <dgm:prSet/>
      <dgm:spPr/>
      <dgm:t>
        <a:bodyPr/>
        <a:lstStyle/>
        <a:p>
          <a:endParaRPr lang="en-US"/>
        </a:p>
      </dgm:t>
    </dgm:pt>
    <dgm:pt modelId="{FA7731C9-F46C-0F41-8773-95AF7D814748}">
      <dgm:prSet phldrT="[Text]"/>
      <dgm:spPr/>
      <dgm:t>
        <a:bodyPr/>
        <a:lstStyle/>
        <a:p>
          <a:r>
            <a:rPr lang="en-US" dirty="0"/>
            <a:t>RMC</a:t>
          </a:r>
        </a:p>
      </dgm:t>
    </dgm:pt>
    <dgm:pt modelId="{7C1856A6-65A8-6745-9A77-703C2A070F54}" type="parTrans" cxnId="{37B573E9-DAF0-B541-A328-650B3B7B3AD0}">
      <dgm:prSet/>
      <dgm:spPr/>
      <dgm:t>
        <a:bodyPr/>
        <a:lstStyle/>
        <a:p>
          <a:endParaRPr lang="en-US"/>
        </a:p>
      </dgm:t>
    </dgm:pt>
    <dgm:pt modelId="{5D07F4AC-48AC-FE47-833F-370F74E9F019}" type="sibTrans" cxnId="{37B573E9-DAF0-B541-A328-650B3B7B3AD0}">
      <dgm:prSet/>
      <dgm:spPr/>
      <dgm:t>
        <a:bodyPr/>
        <a:lstStyle/>
        <a:p>
          <a:endParaRPr lang="en-US"/>
        </a:p>
      </dgm:t>
    </dgm:pt>
    <dgm:pt modelId="{0FB2B311-5EAD-D348-9F2C-40ED80EE71F5}">
      <dgm:prSet phldrT="[Text]"/>
      <dgm:spPr/>
      <dgm:t>
        <a:bodyPr/>
        <a:lstStyle/>
        <a:p>
          <a:r>
            <a:rPr lang="en-US" dirty="0"/>
            <a:t>BETTER DATA = STRONG ARGUMENTS</a:t>
          </a:r>
        </a:p>
      </dgm:t>
    </dgm:pt>
    <dgm:pt modelId="{57D4EB1F-88A3-6045-8CBF-FB05C7EBBD67}" type="parTrans" cxnId="{12ED342A-6FAA-774D-A19C-20FD68A7F167}">
      <dgm:prSet/>
      <dgm:spPr/>
      <dgm:t>
        <a:bodyPr/>
        <a:lstStyle/>
        <a:p>
          <a:endParaRPr lang="en-US"/>
        </a:p>
      </dgm:t>
    </dgm:pt>
    <dgm:pt modelId="{C7D08D37-7A9F-FB4A-B878-704410F45940}" type="sibTrans" cxnId="{12ED342A-6FAA-774D-A19C-20FD68A7F167}">
      <dgm:prSet/>
      <dgm:spPr/>
      <dgm:t>
        <a:bodyPr/>
        <a:lstStyle/>
        <a:p>
          <a:endParaRPr lang="en-US"/>
        </a:p>
      </dgm:t>
    </dgm:pt>
    <dgm:pt modelId="{E97A0A80-E04C-6741-B68F-D0FC32477ADD}" type="pres">
      <dgm:prSet presAssocID="{74CF47F1-977C-454F-997F-E7CD0298E1B5}" presName="Name0" presStyleCnt="0">
        <dgm:presLayoutVars>
          <dgm:chMax val="4"/>
          <dgm:resizeHandles val="exact"/>
        </dgm:presLayoutVars>
      </dgm:prSet>
      <dgm:spPr/>
    </dgm:pt>
    <dgm:pt modelId="{1B9DDCD2-28F5-4040-8EA1-795D35F8E5BF}" type="pres">
      <dgm:prSet presAssocID="{74CF47F1-977C-454F-997F-E7CD0298E1B5}" presName="ellipse" presStyleLbl="trBgShp" presStyleIdx="0" presStyleCnt="1"/>
      <dgm:spPr/>
    </dgm:pt>
    <dgm:pt modelId="{AA155117-42D6-D14D-9DC5-E612DB987271}" type="pres">
      <dgm:prSet presAssocID="{74CF47F1-977C-454F-997F-E7CD0298E1B5}" presName="arrow1" presStyleLbl="fgShp" presStyleIdx="0" presStyleCnt="1"/>
      <dgm:spPr/>
    </dgm:pt>
    <dgm:pt modelId="{FF14B1D0-8CFD-FB47-82A4-9F3770524956}" type="pres">
      <dgm:prSet presAssocID="{74CF47F1-977C-454F-997F-E7CD0298E1B5}" presName="rectangle" presStyleLbl="revTx" presStyleIdx="0" presStyleCnt="1" custScaleX="105100">
        <dgm:presLayoutVars>
          <dgm:bulletEnabled val="1"/>
        </dgm:presLayoutVars>
      </dgm:prSet>
      <dgm:spPr/>
    </dgm:pt>
    <dgm:pt modelId="{DB93F05B-4A7B-BD4C-9076-42F31CF8DD4C}" type="pres">
      <dgm:prSet presAssocID="{FA7731C9-F46C-0F41-8773-95AF7D814748}" presName="item1" presStyleLbl="node1" presStyleIdx="0" presStyleCnt="2" custLinFactNeighborX="47487" custLinFactNeighborY="-81837">
        <dgm:presLayoutVars>
          <dgm:bulletEnabled val="1"/>
        </dgm:presLayoutVars>
      </dgm:prSet>
      <dgm:spPr/>
    </dgm:pt>
    <dgm:pt modelId="{7E93E62E-9041-1E4F-855D-512AC36C9D1D}" type="pres">
      <dgm:prSet presAssocID="{0FB2B311-5EAD-D348-9F2C-40ED80EE71F5}" presName="item2" presStyleLbl="node1" presStyleIdx="1" presStyleCnt="2" custLinFactNeighborX="31658" custLinFactNeighborY="61717">
        <dgm:presLayoutVars>
          <dgm:bulletEnabled val="1"/>
        </dgm:presLayoutVars>
      </dgm:prSet>
      <dgm:spPr/>
    </dgm:pt>
    <dgm:pt modelId="{05C35C25-BE6E-6745-9D67-D1B6D7BAA3E1}" type="pres">
      <dgm:prSet presAssocID="{74CF47F1-977C-454F-997F-E7CD0298E1B5}" presName="funnel" presStyleLbl="trAlignAcc1" presStyleIdx="0" presStyleCnt="1" custLinFactNeighborX="-21" custLinFactNeighborY="-837"/>
      <dgm:spPr/>
    </dgm:pt>
  </dgm:ptLst>
  <dgm:cxnLst>
    <dgm:cxn modelId="{12ED342A-6FAA-774D-A19C-20FD68A7F167}" srcId="{74CF47F1-977C-454F-997F-E7CD0298E1B5}" destId="{0FB2B311-5EAD-D348-9F2C-40ED80EE71F5}" srcOrd="2" destOrd="0" parTransId="{57D4EB1F-88A3-6045-8CBF-FB05C7EBBD67}" sibTransId="{C7D08D37-7A9F-FB4A-B878-704410F45940}"/>
    <dgm:cxn modelId="{E01C273B-E605-8E4A-A759-2F3147F3E416}" srcId="{74CF47F1-977C-454F-997F-E7CD0298E1B5}" destId="{9606809E-FF0C-AE4C-BD32-999066DBF069}" srcOrd="0" destOrd="0" parTransId="{1FC535FE-80B8-4B42-AC5B-F4DB2CDFF496}" sibTransId="{25F67870-8C60-0447-85DE-9AB3CC0E7259}"/>
    <dgm:cxn modelId="{94EABE65-6BC8-6A48-8561-781CB4F85096}" type="presOf" srcId="{74CF47F1-977C-454F-997F-E7CD0298E1B5}" destId="{E97A0A80-E04C-6741-B68F-D0FC32477ADD}" srcOrd="0" destOrd="0" presId="urn:microsoft.com/office/officeart/2005/8/layout/funnel1"/>
    <dgm:cxn modelId="{76491C56-28BD-E445-8812-C321778473D3}" type="presOf" srcId="{0FB2B311-5EAD-D348-9F2C-40ED80EE71F5}" destId="{FF14B1D0-8CFD-FB47-82A4-9F3770524956}" srcOrd="0" destOrd="0" presId="urn:microsoft.com/office/officeart/2005/8/layout/funnel1"/>
    <dgm:cxn modelId="{38979C7D-4E6F-6A49-94B8-8587DAD703D1}" type="presOf" srcId="{9606809E-FF0C-AE4C-BD32-999066DBF069}" destId="{7E93E62E-9041-1E4F-855D-512AC36C9D1D}" srcOrd="0" destOrd="0" presId="urn:microsoft.com/office/officeart/2005/8/layout/funnel1"/>
    <dgm:cxn modelId="{09B77BCB-916B-7046-89F4-DF4ED1F33CEF}" type="presOf" srcId="{FA7731C9-F46C-0F41-8773-95AF7D814748}" destId="{DB93F05B-4A7B-BD4C-9076-42F31CF8DD4C}" srcOrd="0" destOrd="0" presId="urn:microsoft.com/office/officeart/2005/8/layout/funnel1"/>
    <dgm:cxn modelId="{37B573E9-DAF0-B541-A328-650B3B7B3AD0}" srcId="{74CF47F1-977C-454F-997F-E7CD0298E1B5}" destId="{FA7731C9-F46C-0F41-8773-95AF7D814748}" srcOrd="1" destOrd="0" parTransId="{7C1856A6-65A8-6745-9A77-703C2A070F54}" sibTransId="{5D07F4AC-48AC-FE47-833F-370F74E9F019}"/>
    <dgm:cxn modelId="{88F52421-9817-4C46-BDD2-3C1E75F1E325}" type="presParOf" srcId="{E97A0A80-E04C-6741-B68F-D0FC32477ADD}" destId="{1B9DDCD2-28F5-4040-8EA1-795D35F8E5BF}" srcOrd="0" destOrd="0" presId="urn:microsoft.com/office/officeart/2005/8/layout/funnel1"/>
    <dgm:cxn modelId="{B25F0699-5862-114E-BF96-B777162C6D51}" type="presParOf" srcId="{E97A0A80-E04C-6741-B68F-D0FC32477ADD}" destId="{AA155117-42D6-D14D-9DC5-E612DB987271}" srcOrd="1" destOrd="0" presId="urn:microsoft.com/office/officeart/2005/8/layout/funnel1"/>
    <dgm:cxn modelId="{E7E58298-04FF-9F43-B7C3-E6290B2C638A}" type="presParOf" srcId="{E97A0A80-E04C-6741-B68F-D0FC32477ADD}" destId="{FF14B1D0-8CFD-FB47-82A4-9F3770524956}" srcOrd="2" destOrd="0" presId="urn:microsoft.com/office/officeart/2005/8/layout/funnel1"/>
    <dgm:cxn modelId="{94C04A1A-5860-CC47-971F-0AE923A5EA14}" type="presParOf" srcId="{E97A0A80-E04C-6741-B68F-D0FC32477ADD}" destId="{DB93F05B-4A7B-BD4C-9076-42F31CF8DD4C}" srcOrd="3" destOrd="0" presId="urn:microsoft.com/office/officeart/2005/8/layout/funnel1"/>
    <dgm:cxn modelId="{7D9126D8-AFE3-FC41-8211-ED0BE9ECA6FA}" type="presParOf" srcId="{E97A0A80-E04C-6741-B68F-D0FC32477ADD}" destId="{7E93E62E-9041-1E4F-855D-512AC36C9D1D}" srcOrd="4" destOrd="0" presId="urn:microsoft.com/office/officeart/2005/8/layout/funnel1"/>
    <dgm:cxn modelId="{A5742D82-E666-0943-802E-B49DA9B0F646}" type="presParOf" srcId="{E97A0A80-E04C-6741-B68F-D0FC32477ADD}" destId="{05C35C25-BE6E-6745-9D67-D1B6D7BAA3E1}" srcOrd="5" destOrd="0" presId="urn:microsoft.com/office/officeart/2005/8/layout/funne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9DDCD2-28F5-4040-8EA1-795D35F8E5BF}">
      <dsp:nvSpPr>
        <dsp:cNvPr id="0" name=""/>
        <dsp:cNvSpPr/>
      </dsp:nvSpPr>
      <dsp:spPr>
        <a:xfrm>
          <a:off x="1740984" y="197015"/>
          <a:ext cx="3910007" cy="1357894"/>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155117-42D6-D14D-9DC5-E612DB987271}">
      <dsp:nvSpPr>
        <dsp:cNvPr id="0" name=""/>
        <dsp:cNvSpPr/>
      </dsp:nvSpPr>
      <dsp:spPr>
        <a:xfrm>
          <a:off x="3323173" y="3522037"/>
          <a:ext cx="757753" cy="484962"/>
        </a:xfrm>
        <a:prstGeom prst="downArrow">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sp>
    <dsp:sp modelId="{FF14B1D0-8CFD-FB47-82A4-9F3770524956}">
      <dsp:nvSpPr>
        <dsp:cNvPr id="0" name=""/>
        <dsp:cNvSpPr/>
      </dsp:nvSpPr>
      <dsp:spPr>
        <a:xfrm>
          <a:off x="1790692" y="3910007"/>
          <a:ext cx="3822714" cy="9093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dirty="0"/>
            <a:t>BETTER DATA = STRONG ARGUMENTS</a:t>
          </a:r>
        </a:p>
      </dsp:txBody>
      <dsp:txXfrm>
        <a:off x="1790692" y="3910007"/>
        <a:ext cx="3822714" cy="909304"/>
      </dsp:txXfrm>
    </dsp:sp>
    <dsp:sp modelId="{DB93F05B-4A7B-BD4C-9076-42F31CF8DD4C}">
      <dsp:nvSpPr>
        <dsp:cNvPr id="0" name=""/>
        <dsp:cNvSpPr/>
      </dsp:nvSpPr>
      <dsp:spPr>
        <a:xfrm>
          <a:off x="3810231" y="543562"/>
          <a:ext cx="1363956" cy="1363956"/>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RMC</a:t>
          </a:r>
        </a:p>
      </dsp:txBody>
      <dsp:txXfrm>
        <a:off x="4009978" y="743309"/>
        <a:ext cx="964462" cy="964462"/>
      </dsp:txXfrm>
    </dsp:sp>
    <dsp:sp modelId="{7E93E62E-9041-1E4F-855D-512AC36C9D1D}">
      <dsp:nvSpPr>
        <dsp:cNvPr id="0" name=""/>
        <dsp:cNvSpPr/>
      </dsp:nvSpPr>
      <dsp:spPr>
        <a:xfrm>
          <a:off x="2618344" y="1478305"/>
          <a:ext cx="1363956" cy="1363956"/>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PROBE</a:t>
          </a:r>
        </a:p>
      </dsp:txBody>
      <dsp:txXfrm>
        <a:off x="2818091" y="1678052"/>
        <a:ext cx="964462" cy="964462"/>
      </dsp:txXfrm>
    </dsp:sp>
    <dsp:sp modelId="{05C35C25-BE6E-6745-9D67-D1B6D7BAA3E1}">
      <dsp:nvSpPr>
        <dsp:cNvPr id="0" name=""/>
        <dsp:cNvSpPr/>
      </dsp:nvSpPr>
      <dsp:spPr>
        <a:xfrm>
          <a:off x="1579449" y="1896"/>
          <a:ext cx="4243419" cy="3394735"/>
        </a:xfrm>
        <a:prstGeom prst="funnel">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9C973B-AF40-4877-BF69-83D43BAEB3DF}" type="datetimeFigureOut">
              <a:rPr lang="en-GB" smtClean="0"/>
              <a:t>20/01/2021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1EED3B-D7B4-4866-B2B5-CB6B641E3942}" type="slidenum">
              <a:rPr lang="en-GB" smtClean="0"/>
              <a:t>‹#›</a:t>
            </a:fld>
            <a:endParaRPr lang="en-GB"/>
          </a:p>
        </p:txBody>
      </p:sp>
    </p:spTree>
    <p:extLst>
      <p:ext uri="{BB962C8B-B14F-4D97-AF65-F5344CB8AC3E}">
        <p14:creationId xmlns:p14="http://schemas.microsoft.com/office/powerpoint/2010/main" val="4097247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1EED3B-D7B4-4866-B2B5-CB6B641E3942}" type="slidenum">
              <a:rPr lang="en-GB" smtClean="0"/>
              <a:t>4</a:t>
            </a:fld>
            <a:endParaRPr lang="en-GB"/>
          </a:p>
        </p:txBody>
      </p:sp>
    </p:spTree>
    <p:extLst>
      <p:ext uri="{BB962C8B-B14F-4D97-AF65-F5344CB8AC3E}">
        <p14:creationId xmlns:p14="http://schemas.microsoft.com/office/powerpoint/2010/main" val="51010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1EED3B-D7B4-4866-B2B5-CB6B641E3942}" type="slidenum">
              <a:rPr lang="en-GB" smtClean="0"/>
              <a:t>5</a:t>
            </a:fld>
            <a:endParaRPr lang="en-GB"/>
          </a:p>
        </p:txBody>
      </p:sp>
    </p:spTree>
    <p:extLst>
      <p:ext uri="{BB962C8B-B14F-4D97-AF65-F5344CB8AC3E}">
        <p14:creationId xmlns:p14="http://schemas.microsoft.com/office/powerpoint/2010/main" val="18566211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96001" y="0"/>
            <a:ext cx="6096000" cy="6858000"/>
          </a:xfrm>
          <a:custGeom>
            <a:avLst/>
            <a:gdLst>
              <a:gd name="connsiteX0" fmla="*/ 0 w 1981200"/>
              <a:gd name="connsiteY0" fmla="*/ 0 h 2228850"/>
              <a:gd name="connsiteX1" fmla="*/ 1981200 w 1981200"/>
              <a:gd name="connsiteY1" fmla="*/ 0 h 2228850"/>
              <a:gd name="connsiteX2" fmla="*/ 1981200 w 1981200"/>
              <a:gd name="connsiteY2" fmla="*/ 2228850 h 2228850"/>
              <a:gd name="connsiteX3" fmla="*/ 0 w 1981200"/>
              <a:gd name="connsiteY3" fmla="*/ 2228850 h 2228850"/>
              <a:gd name="connsiteX4" fmla="*/ 509451 w 1981200"/>
              <a:gd name="connsiteY4" fmla="*/ 1116311 h 2228850"/>
              <a:gd name="connsiteX5" fmla="*/ 0 w 1981200"/>
              <a:gd name="connsiteY5" fmla="*/ 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28850">
                <a:moveTo>
                  <a:pt x="0" y="0"/>
                </a:moveTo>
                <a:cubicBezTo>
                  <a:pt x="0" y="0"/>
                  <a:pt x="0" y="0"/>
                  <a:pt x="1981200" y="0"/>
                </a:cubicBezTo>
                <a:lnTo>
                  <a:pt x="1981200" y="2228850"/>
                </a:lnTo>
                <a:cubicBezTo>
                  <a:pt x="1981200" y="2228850"/>
                  <a:pt x="1981200" y="2228850"/>
                  <a:pt x="0" y="2228850"/>
                </a:cubicBezTo>
                <a:cubicBezTo>
                  <a:pt x="313218" y="1957315"/>
                  <a:pt x="509451" y="1561327"/>
                  <a:pt x="509451" y="1116311"/>
                </a:cubicBezTo>
                <a:cubicBezTo>
                  <a:pt x="509451" y="671295"/>
                  <a:pt x="313218" y="271535"/>
                  <a:pt x="0" y="0"/>
                </a:cubicBezTo>
                <a:close/>
              </a:path>
            </a:pathLst>
          </a:custGeom>
          <a:solidFill>
            <a:schemeClr val="bg1">
              <a:lumMod val="95000"/>
            </a:schemeClr>
          </a:solidFill>
        </p:spPr>
        <p:txBody>
          <a:bodyPr rtlCol="0" anchor="ctr">
            <a:noAutofit/>
          </a:bodyPr>
          <a:lstStyle>
            <a:lvl1pPr algn="ctr">
              <a:defRPr b="0" i="0">
                <a:latin typeface="Arial" panose="020B0604020202020204" pitchFamily="34" charset="0"/>
              </a:defRPr>
            </a:lvl1pPr>
          </a:lstStyle>
          <a:p>
            <a:pPr lvl="0"/>
            <a:r>
              <a:rPr lang="en-US" noProof="0"/>
              <a:t>Click icon to add picture</a:t>
            </a:r>
          </a:p>
        </p:txBody>
      </p:sp>
      <p:sp>
        <p:nvSpPr>
          <p:cNvPr id="5" name="Title 1">
            <a:extLst>
              <a:ext uri="{FF2B5EF4-FFF2-40B4-BE49-F238E27FC236}">
                <a16:creationId xmlns:a16="http://schemas.microsoft.com/office/drawing/2014/main" id="{5FF4C498-F558-E24A-805F-A6A963CD7BCB}"/>
              </a:ext>
            </a:extLst>
          </p:cNvPr>
          <p:cNvSpPr>
            <a:spLocks noGrp="1"/>
          </p:cNvSpPr>
          <p:nvPr>
            <p:ph type="title" hasCustomPrompt="1"/>
          </p:nvPr>
        </p:nvSpPr>
        <p:spPr bwMode="black">
          <a:xfrm>
            <a:off x="785326" y="1144415"/>
            <a:ext cx="5420707" cy="766661"/>
          </a:xfrm>
        </p:spPr>
        <p:txBody>
          <a:bodyPr anchor="t"/>
          <a:lstStyle>
            <a:lvl1pPr algn="l">
              <a:defRPr sz="4800" i="0">
                <a:solidFill>
                  <a:schemeClr val="accent2"/>
                </a:solidFill>
              </a:defRPr>
            </a:lvl1pPr>
          </a:lstStyle>
          <a:p>
            <a:r>
              <a:rPr lang="en-US"/>
              <a:t>Click to edit title</a:t>
            </a:r>
          </a:p>
        </p:txBody>
      </p:sp>
      <p:sp>
        <p:nvSpPr>
          <p:cNvPr id="7" name="Subtitle 2">
            <a:extLst>
              <a:ext uri="{FF2B5EF4-FFF2-40B4-BE49-F238E27FC236}">
                <a16:creationId xmlns:a16="http://schemas.microsoft.com/office/drawing/2014/main" id="{EBE2EAD7-A688-EB4C-8ACD-A75E6658A1F6}"/>
              </a:ext>
            </a:extLst>
          </p:cNvPr>
          <p:cNvSpPr>
            <a:spLocks noGrp="1"/>
          </p:cNvSpPr>
          <p:nvPr>
            <p:ph type="subTitle" idx="1"/>
          </p:nvPr>
        </p:nvSpPr>
        <p:spPr bwMode="black">
          <a:xfrm>
            <a:off x="690075" y="2708999"/>
            <a:ext cx="5515958" cy="3527201"/>
          </a:xfrm>
          <a:prstGeom prst="rect">
            <a:avLst/>
          </a:prstGeom>
        </p:spPr>
        <p:txBody>
          <a:bodyPr anchor="t">
            <a:normAutofit/>
          </a:bodyPr>
          <a:lstStyle>
            <a:lvl1pPr marL="0" indent="0" algn="l">
              <a:buNone/>
              <a:defRPr sz="2000" b="0" i="0">
                <a:solidFill>
                  <a:schemeClr val="accent1"/>
                </a:solidFill>
                <a:latin typeface="Arial" panose="020B0604020202020204" pitchFamily="34" charset="0"/>
              </a:defRPr>
            </a:lvl1pPr>
            <a:lvl2pPr marL="0" indent="0" algn="l">
              <a:buNone/>
              <a:defRPr sz="2400" b="1">
                <a:solidFill>
                  <a:schemeClr val="accent1"/>
                </a:solidFill>
              </a:defRPr>
            </a:lvl2pPr>
            <a:lvl3pPr marL="0" indent="0" algn="l">
              <a:buNone/>
              <a:defRPr sz="2400" b="1">
                <a:solidFill>
                  <a:schemeClr val="accent1"/>
                </a:solidFill>
              </a:defRPr>
            </a:lvl3pPr>
            <a:lvl4pPr marL="0" indent="0" algn="l">
              <a:buNone/>
              <a:defRPr sz="2400" b="1">
                <a:solidFill>
                  <a:schemeClr val="accent1"/>
                </a:solidFill>
              </a:defRPr>
            </a:lvl4pPr>
            <a:lvl5pPr marL="0" indent="0" algn="l">
              <a:buNone/>
              <a:defRPr sz="2400" b="1">
                <a:solidFill>
                  <a:schemeClr val="accent1"/>
                </a:solidFill>
              </a:defRPr>
            </a:lvl5pPr>
            <a:lvl6pPr marL="0" indent="0" algn="l">
              <a:buNone/>
              <a:defRPr sz="2400" b="1">
                <a:solidFill>
                  <a:schemeClr val="accent1"/>
                </a:solidFill>
              </a:defRPr>
            </a:lvl6pPr>
            <a:lvl7pPr marL="0" indent="0" algn="l">
              <a:buNone/>
              <a:defRPr sz="2400" b="1">
                <a:solidFill>
                  <a:schemeClr val="accent1"/>
                </a:solidFill>
              </a:defRPr>
            </a:lvl7pPr>
            <a:lvl8pPr marL="0" indent="0" algn="l">
              <a:buNone/>
              <a:defRPr sz="2400" b="1">
                <a:solidFill>
                  <a:schemeClr val="accent1"/>
                </a:solidFill>
              </a:defRPr>
            </a:lvl8pPr>
            <a:lvl9pPr marL="0" indent="0" algn="l">
              <a:buNone/>
              <a:defRPr sz="2400" b="1">
                <a:solidFill>
                  <a:schemeClr val="accent1"/>
                </a:solidFill>
              </a:defRPr>
            </a:lvl9pPr>
          </a:lstStyle>
          <a:p>
            <a:pPr lvl="0"/>
            <a:r>
              <a:rPr lang="en-US"/>
              <a:t>Click to edit Master subtitle style</a:t>
            </a:r>
          </a:p>
        </p:txBody>
      </p:sp>
      <p:pic>
        <p:nvPicPr>
          <p:cNvPr id="3" name="Picture 2" descr="Logo&#10;&#10;Description automatically generated">
            <a:extLst>
              <a:ext uri="{FF2B5EF4-FFF2-40B4-BE49-F238E27FC236}">
                <a16:creationId xmlns:a16="http://schemas.microsoft.com/office/drawing/2014/main" id="{E47D1564-CCC9-4FF9-A0EC-EBD5EC4084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24417" y="6413681"/>
            <a:ext cx="1067583" cy="444319"/>
          </a:xfrm>
          <a:prstGeom prst="rect">
            <a:avLst/>
          </a:prstGeom>
        </p:spPr>
      </p:pic>
      <p:pic>
        <p:nvPicPr>
          <p:cNvPr id="10" name="Picture 9" descr="A picture containing food&#10;&#10;Description generated with very high confidence">
            <a:extLst>
              <a:ext uri="{FF2B5EF4-FFF2-40B4-BE49-F238E27FC236}">
                <a16:creationId xmlns:a16="http://schemas.microsoft.com/office/drawing/2014/main" id="{F402E528-7FDA-4B55-B426-8B6F861734B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295928"/>
            <a:ext cx="1382391" cy="524633"/>
          </a:xfrm>
          <a:prstGeom prst="rect">
            <a:avLst/>
          </a:prstGeom>
        </p:spPr>
      </p:pic>
    </p:spTree>
    <p:extLst>
      <p:ext uri="{BB962C8B-B14F-4D97-AF65-F5344CB8AC3E}">
        <p14:creationId xmlns:p14="http://schemas.microsoft.com/office/powerpoint/2010/main" val="2853790238"/>
      </p:ext>
    </p:extLst>
  </p:cSld>
  <p:clrMapOvr>
    <a:masterClrMapping/>
  </p:clrMapOvr>
  <p:transition spd="slow" advTm="1000">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31D31EA-23A7-4881-927B-46E7D8FB2C69}" type="datetime1">
              <a:rPr lang="en-GB" smtClean="0"/>
              <a:t>20/01/2021</a:t>
            </a:fld>
            <a:endParaRPr lang="en-GB"/>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75BA4C-929A-4EB5-93D6-2C6499A81E9D}" type="slidenum">
              <a:rPr lang="en-GB" smtClean="0"/>
              <a:t>‹#›</a:t>
            </a:fld>
            <a:endParaRPr lang="en-GB"/>
          </a:p>
        </p:txBody>
      </p:sp>
    </p:spTree>
    <p:extLst>
      <p:ext uri="{BB962C8B-B14F-4D97-AF65-F5344CB8AC3E}">
        <p14:creationId xmlns:p14="http://schemas.microsoft.com/office/powerpoint/2010/main" val="463074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Text">
    <p:spTree>
      <p:nvGrpSpPr>
        <p:cNvPr id="1" name=""/>
        <p:cNvGrpSpPr/>
        <p:nvPr/>
      </p:nvGrpSpPr>
      <p:grpSpPr>
        <a:xfrm>
          <a:off x="0" y="0"/>
          <a:ext cx="0" cy="0"/>
          <a:chOff x="0" y="0"/>
          <a:chExt cx="0" cy="0"/>
        </a:xfrm>
      </p:grpSpPr>
      <p:sp>
        <p:nvSpPr>
          <p:cNvPr id="8" name="Subtitle 2"/>
          <p:cNvSpPr>
            <a:spLocks noGrp="1"/>
          </p:cNvSpPr>
          <p:nvPr>
            <p:ph type="subTitle" idx="13"/>
          </p:nvPr>
        </p:nvSpPr>
        <p:spPr bwMode="gray">
          <a:xfrm>
            <a:off x="981949" y="1138299"/>
            <a:ext cx="10799866" cy="252000"/>
          </a:xfrm>
          <a:prstGeom prst="rect">
            <a:avLst/>
          </a:prstGeom>
        </p:spPr>
        <p:txBody>
          <a:bodyPr anchor="t"/>
          <a:lstStyle>
            <a:lvl1pPr marL="0" indent="0" algn="l">
              <a:buNone/>
              <a:defRPr sz="1800">
                <a:solidFill>
                  <a:schemeClr val="accent1"/>
                </a:solidFill>
              </a:defRPr>
            </a:lvl1pPr>
            <a:lvl2pPr marL="0" indent="0" algn="l">
              <a:buNone/>
              <a:defRPr sz="1800">
                <a:solidFill>
                  <a:schemeClr val="accent1"/>
                </a:solidFill>
              </a:defRPr>
            </a:lvl2pPr>
            <a:lvl3pPr marL="0" indent="0" algn="l">
              <a:buNone/>
              <a:defRPr sz="1800">
                <a:solidFill>
                  <a:schemeClr val="accent1"/>
                </a:solidFill>
              </a:defRPr>
            </a:lvl3pPr>
            <a:lvl4pPr marL="0" indent="0" algn="l">
              <a:buNone/>
              <a:defRPr sz="1800">
                <a:solidFill>
                  <a:schemeClr val="accent1"/>
                </a:solidFill>
              </a:defRPr>
            </a:lvl4pPr>
            <a:lvl5pPr marL="0" indent="0" algn="l">
              <a:buNone/>
              <a:defRPr sz="1800">
                <a:solidFill>
                  <a:schemeClr val="accent1"/>
                </a:solidFill>
              </a:defRPr>
            </a:lvl5pPr>
            <a:lvl6pPr marL="0" indent="0" algn="l">
              <a:buNone/>
              <a:defRPr sz="1800">
                <a:solidFill>
                  <a:schemeClr val="accent1"/>
                </a:solidFill>
              </a:defRPr>
            </a:lvl6pPr>
            <a:lvl7pPr marL="0" indent="0" algn="l">
              <a:buNone/>
              <a:defRPr sz="1800">
                <a:solidFill>
                  <a:schemeClr val="accent1"/>
                </a:solidFill>
              </a:defRPr>
            </a:lvl7pPr>
            <a:lvl8pPr marL="0" indent="0" algn="l">
              <a:buNone/>
              <a:defRPr sz="1800">
                <a:solidFill>
                  <a:schemeClr val="accent1"/>
                </a:solidFill>
              </a:defRPr>
            </a:lvl8pPr>
            <a:lvl9pPr marL="0" indent="0" algn="l">
              <a:buNone/>
              <a:defRPr sz="1800">
                <a:solidFill>
                  <a:schemeClr val="accent1"/>
                </a:solidFill>
              </a:defRPr>
            </a:lvl9pPr>
          </a:lstStyle>
          <a:p>
            <a:pPr lvl="0"/>
            <a:r>
              <a:rPr lang="en-US"/>
              <a:t>Click to edit Master subtitle style</a:t>
            </a:r>
          </a:p>
        </p:txBody>
      </p:sp>
      <p:sp>
        <p:nvSpPr>
          <p:cNvPr id="2" name="Title 1"/>
          <p:cNvSpPr>
            <a:spLocks noGrp="1"/>
          </p:cNvSpPr>
          <p:nvPr>
            <p:ph type="title"/>
          </p:nvPr>
        </p:nvSpPr>
        <p:spPr bwMode="gray"/>
        <p:txBody>
          <a:bodyPr/>
          <a:lstStyle/>
          <a:p>
            <a:r>
              <a:rPr lang="en-US"/>
              <a:t>Click to edit Master title style</a:t>
            </a:r>
          </a:p>
        </p:txBody>
      </p:sp>
      <p:sp>
        <p:nvSpPr>
          <p:cNvPr id="4" name="Date Placeholder 3"/>
          <p:cNvSpPr>
            <a:spLocks noGrp="1"/>
          </p:cNvSpPr>
          <p:nvPr>
            <p:ph type="dt" sz="half" idx="10"/>
          </p:nvPr>
        </p:nvSpPr>
        <p:spPr bwMode="gray"/>
        <p:txBody>
          <a:bodyPr/>
          <a:lstStyle/>
          <a:p>
            <a:fld id="{8B6942DA-169D-4FA9-A03A-078557D97474}" type="datetime1">
              <a:rPr lang="en-GB" smtClean="0"/>
              <a:t>20/01/2021</a:t>
            </a:fld>
            <a:endParaRPr lang="en-GB"/>
          </a:p>
        </p:txBody>
      </p:sp>
      <p:sp>
        <p:nvSpPr>
          <p:cNvPr id="6" name="Slide Number Placeholder 5"/>
          <p:cNvSpPr>
            <a:spLocks noGrp="1"/>
          </p:cNvSpPr>
          <p:nvPr>
            <p:ph type="sldNum" sz="quarter" idx="12"/>
          </p:nvPr>
        </p:nvSpPr>
        <p:spPr bwMode="gray"/>
        <p:txBody>
          <a:bodyPr/>
          <a:lstStyle/>
          <a:p>
            <a:fld id="{BC75BA4C-929A-4EB5-93D6-2C6499A81E9D}" type="slidenum">
              <a:rPr lang="en-GB" smtClean="0"/>
              <a:t>‹#›</a:t>
            </a:fld>
            <a:endParaRPr lang="en-GB"/>
          </a:p>
        </p:txBody>
      </p:sp>
      <p:sp>
        <p:nvSpPr>
          <p:cNvPr id="14" name="Content Placeholder 6">
            <a:extLst>
              <a:ext uri="{FF2B5EF4-FFF2-40B4-BE49-F238E27FC236}">
                <a16:creationId xmlns:a16="http://schemas.microsoft.com/office/drawing/2014/main" id="{2F94BE84-2DE9-F844-8A53-80D9EA250923}"/>
              </a:ext>
            </a:extLst>
          </p:cNvPr>
          <p:cNvSpPr>
            <a:spLocks noGrp="1"/>
          </p:cNvSpPr>
          <p:nvPr>
            <p:ph sz="quarter" idx="14"/>
          </p:nvPr>
        </p:nvSpPr>
        <p:spPr>
          <a:xfrm>
            <a:off x="982791" y="1755014"/>
            <a:ext cx="10799581"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315724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lank">
    <p:bg>
      <p:bgPr>
        <a:solidFill>
          <a:schemeClr val="bg1"/>
        </a:solidFill>
        <a:effectLst/>
      </p:bgPr>
    </p:bg>
    <p:spTree>
      <p:nvGrpSpPr>
        <p:cNvPr id="1" name=""/>
        <p:cNvGrpSpPr/>
        <p:nvPr/>
      </p:nvGrpSpPr>
      <p:grpSpPr>
        <a:xfrm>
          <a:off x="0" y="0"/>
          <a:ext cx="0" cy="0"/>
          <a:chOff x="0" y="0"/>
          <a:chExt cx="0" cy="0"/>
        </a:xfrm>
      </p:grpSpPr>
      <p:grpSp>
        <p:nvGrpSpPr>
          <p:cNvPr id="36" name="Group 35"/>
          <p:cNvGrpSpPr/>
          <p:nvPr/>
        </p:nvGrpSpPr>
        <p:grpSpPr bwMode="black">
          <a:xfrm>
            <a:off x="8976759" y="0"/>
            <a:ext cx="6451327" cy="6858000"/>
            <a:chOff x="-7368753" y="-1854009"/>
            <a:chExt cx="6299342" cy="6697306"/>
          </a:xfrm>
        </p:grpSpPr>
        <p:sp>
          <p:nvSpPr>
            <p:cNvPr id="37" name="Freeform 6"/>
            <p:cNvSpPr>
              <a:spLocks/>
            </p:cNvSpPr>
            <p:nvPr/>
          </p:nvSpPr>
          <p:spPr bwMode="black">
            <a:xfrm>
              <a:off x="-3543591" y="1231517"/>
              <a:ext cx="2474180" cy="3611780"/>
            </a:xfrm>
            <a:custGeom>
              <a:avLst/>
              <a:gdLst>
                <a:gd name="T0" fmla="*/ 0 w 1890"/>
                <a:gd name="T1" fmla="*/ 2759 h 2759"/>
                <a:gd name="T2" fmla="*/ 12 w 1890"/>
                <a:gd name="T3" fmla="*/ 2759 h 2759"/>
                <a:gd name="T4" fmla="*/ 1890 w 1890"/>
                <a:gd name="T5" fmla="*/ 17 h 2759"/>
                <a:gd name="T6" fmla="*/ 1890 w 1890"/>
                <a:gd name="T7" fmla="*/ 0 h 2759"/>
                <a:gd name="T8" fmla="*/ 0 w 1890"/>
                <a:gd name="T9" fmla="*/ 2759 h 2759"/>
              </a:gdLst>
              <a:ahLst/>
              <a:cxnLst>
                <a:cxn ang="0">
                  <a:pos x="T0" y="T1"/>
                </a:cxn>
                <a:cxn ang="0">
                  <a:pos x="T2" y="T3"/>
                </a:cxn>
                <a:cxn ang="0">
                  <a:pos x="T4" y="T5"/>
                </a:cxn>
                <a:cxn ang="0">
                  <a:pos x="T6" y="T7"/>
                </a:cxn>
                <a:cxn ang="0">
                  <a:pos x="T8" y="T9"/>
                </a:cxn>
              </a:cxnLst>
              <a:rect l="0" t="0" r="r" b="b"/>
              <a:pathLst>
                <a:path w="1890" h="2759">
                  <a:moveTo>
                    <a:pt x="0" y="2759"/>
                  </a:moveTo>
                  <a:lnTo>
                    <a:pt x="12" y="2759"/>
                  </a:lnTo>
                  <a:lnTo>
                    <a:pt x="1890" y="17"/>
                  </a:lnTo>
                  <a:lnTo>
                    <a:pt x="1890" y="0"/>
                  </a:lnTo>
                  <a:lnTo>
                    <a:pt x="0" y="275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US" sz="1800"/>
            </a:p>
          </p:txBody>
        </p:sp>
        <p:sp>
          <p:nvSpPr>
            <p:cNvPr id="38" name="Freeform 7"/>
            <p:cNvSpPr>
              <a:spLocks/>
            </p:cNvSpPr>
            <p:nvPr/>
          </p:nvSpPr>
          <p:spPr bwMode="black">
            <a:xfrm>
              <a:off x="-7368753" y="-1854009"/>
              <a:ext cx="1327417" cy="6697305"/>
            </a:xfrm>
            <a:custGeom>
              <a:avLst/>
              <a:gdLst>
                <a:gd name="T0" fmla="*/ 10 w 1014"/>
                <a:gd name="T1" fmla="*/ 5116 h 5116"/>
                <a:gd name="T2" fmla="*/ 1014 w 1014"/>
                <a:gd name="T3" fmla="*/ 0 h 5116"/>
                <a:gd name="T4" fmla="*/ 1007 w 1014"/>
                <a:gd name="T5" fmla="*/ 0 h 5116"/>
                <a:gd name="T6" fmla="*/ 0 w 1014"/>
                <a:gd name="T7" fmla="*/ 5116 h 5116"/>
                <a:gd name="T8" fmla="*/ 10 w 1014"/>
                <a:gd name="T9" fmla="*/ 5116 h 5116"/>
              </a:gdLst>
              <a:ahLst/>
              <a:cxnLst>
                <a:cxn ang="0">
                  <a:pos x="T0" y="T1"/>
                </a:cxn>
                <a:cxn ang="0">
                  <a:pos x="T2" y="T3"/>
                </a:cxn>
                <a:cxn ang="0">
                  <a:pos x="T4" y="T5"/>
                </a:cxn>
                <a:cxn ang="0">
                  <a:pos x="T6" y="T7"/>
                </a:cxn>
                <a:cxn ang="0">
                  <a:pos x="T8" y="T9"/>
                </a:cxn>
              </a:cxnLst>
              <a:rect l="0" t="0" r="r" b="b"/>
              <a:pathLst>
                <a:path w="1014" h="5116">
                  <a:moveTo>
                    <a:pt x="10" y="5116"/>
                  </a:moveTo>
                  <a:lnTo>
                    <a:pt x="1014" y="0"/>
                  </a:lnTo>
                  <a:lnTo>
                    <a:pt x="1007" y="0"/>
                  </a:lnTo>
                  <a:lnTo>
                    <a:pt x="0" y="5116"/>
                  </a:lnTo>
                  <a:lnTo>
                    <a:pt x="10" y="511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US" sz="1800"/>
            </a:p>
          </p:txBody>
        </p:sp>
      </p:grpSp>
      <p:sp>
        <p:nvSpPr>
          <p:cNvPr id="8" name="Slide Number Placeholder 2">
            <a:extLst>
              <a:ext uri="{FF2B5EF4-FFF2-40B4-BE49-F238E27FC236}">
                <a16:creationId xmlns:a16="http://schemas.microsoft.com/office/drawing/2014/main" id="{83565A9F-7A31-6540-8D85-D72C6030D0FC}"/>
              </a:ext>
            </a:extLst>
          </p:cNvPr>
          <p:cNvSpPr>
            <a:spLocks noGrp="1"/>
          </p:cNvSpPr>
          <p:nvPr>
            <p:ph type="sldNum" sz="quarter" idx="10"/>
          </p:nvPr>
        </p:nvSpPr>
        <p:spPr>
          <a:xfrm>
            <a:off x="11018653" y="6450245"/>
            <a:ext cx="763162" cy="108000"/>
          </a:xfrm>
        </p:spPr>
        <p:txBody>
          <a:bodyPr/>
          <a:lstStyle/>
          <a:p>
            <a:fld id="{BC75BA4C-929A-4EB5-93D6-2C6499A81E9D}" type="slidenum">
              <a:rPr lang="en-GB" smtClean="0"/>
              <a:t>‹#›</a:t>
            </a:fld>
            <a:endParaRPr lang="en-GB"/>
          </a:p>
        </p:txBody>
      </p:sp>
      <p:pic>
        <p:nvPicPr>
          <p:cNvPr id="6" name="Picture 5">
            <a:extLst>
              <a:ext uri="{FF2B5EF4-FFF2-40B4-BE49-F238E27FC236}">
                <a16:creationId xmlns:a16="http://schemas.microsoft.com/office/drawing/2014/main" id="{CEA15411-B391-D44A-B0FA-06DA8198B3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29246" y="403572"/>
            <a:ext cx="1183682" cy="523292"/>
          </a:xfrm>
          <a:prstGeom prst="rect">
            <a:avLst/>
          </a:prstGeom>
        </p:spPr>
      </p:pic>
    </p:spTree>
    <p:extLst>
      <p:ext uri="{BB962C8B-B14F-4D97-AF65-F5344CB8AC3E}">
        <p14:creationId xmlns:p14="http://schemas.microsoft.com/office/powerpoint/2010/main" val="215139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Image slid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3946F22-8E9C-CC47-8FA3-6A724AD28EC8}"/>
              </a:ext>
            </a:extLst>
          </p:cNvPr>
          <p:cNvSpPr>
            <a:spLocks noGrp="1"/>
          </p:cNvSpPr>
          <p:nvPr>
            <p:ph type="sldNum" sz="quarter" idx="10"/>
          </p:nvPr>
        </p:nvSpPr>
        <p:spPr/>
        <p:txBody>
          <a:bodyPr/>
          <a:lstStyle/>
          <a:p>
            <a:fld id="{BC75BA4C-929A-4EB5-93D6-2C6499A81E9D}" type="slidenum">
              <a:rPr lang="en-GB" smtClean="0"/>
              <a:t>‹#›</a:t>
            </a:fld>
            <a:endParaRPr lang="en-GB"/>
          </a:p>
        </p:txBody>
      </p:sp>
      <p:sp>
        <p:nvSpPr>
          <p:cNvPr id="5" name="Picture Placeholder 4">
            <a:extLst>
              <a:ext uri="{FF2B5EF4-FFF2-40B4-BE49-F238E27FC236}">
                <a16:creationId xmlns:a16="http://schemas.microsoft.com/office/drawing/2014/main" id="{E9FBFA3B-1B97-9441-8411-850A9203ECC8}"/>
              </a:ext>
            </a:extLst>
          </p:cNvPr>
          <p:cNvSpPr>
            <a:spLocks noGrp="1"/>
          </p:cNvSpPr>
          <p:nvPr>
            <p:ph type="pic" sz="quarter" idx="11"/>
          </p:nvPr>
        </p:nvSpPr>
        <p:spPr>
          <a:xfrm>
            <a:off x="0" y="0"/>
            <a:ext cx="12192000" cy="6858000"/>
          </a:xfrm>
          <a:solidFill>
            <a:schemeClr val="bg1">
              <a:lumMod val="95000"/>
            </a:schemeClr>
          </a:solidFill>
        </p:spPr>
        <p:txBody>
          <a:bodyPr anchor="ctr"/>
          <a:lstStyle>
            <a:lvl1pPr algn="ctr">
              <a:defRPr b="0" i="0">
                <a:latin typeface="Arial" panose="020B0604020202020204" pitchFamily="34" charset="0"/>
              </a:defRPr>
            </a:lvl1pPr>
          </a:lstStyle>
          <a:p>
            <a:r>
              <a:rPr lang="en-US"/>
              <a:t>Click icon to add picture</a:t>
            </a:r>
          </a:p>
        </p:txBody>
      </p:sp>
      <p:sp>
        <p:nvSpPr>
          <p:cNvPr id="4" name="Title 1">
            <a:extLst>
              <a:ext uri="{FF2B5EF4-FFF2-40B4-BE49-F238E27FC236}">
                <a16:creationId xmlns:a16="http://schemas.microsoft.com/office/drawing/2014/main" id="{5C0D4419-26FA-8548-AE09-589515AF7DA7}"/>
              </a:ext>
            </a:extLst>
          </p:cNvPr>
          <p:cNvSpPr>
            <a:spLocks noGrp="1"/>
          </p:cNvSpPr>
          <p:nvPr>
            <p:ph type="title" hasCustomPrompt="1"/>
          </p:nvPr>
        </p:nvSpPr>
        <p:spPr bwMode="gray">
          <a:xfrm>
            <a:off x="593299" y="334338"/>
            <a:ext cx="7276638" cy="864000"/>
          </a:xfrm>
        </p:spPr>
        <p:txBody>
          <a:bodyPr/>
          <a:lstStyle>
            <a:lvl1pPr>
              <a:defRPr b="0">
                <a:solidFill>
                  <a:schemeClr val="accent2"/>
                </a:solidFill>
              </a:defRPr>
            </a:lvl1pPr>
          </a:lstStyle>
          <a:p>
            <a:r>
              <a:rPr lang="en-US"/>
              <a:t>Click to edit title</a:t>
            </a:r>
          </a:p>
        </p:txBody>
      </p:sp>
    </p:spTree>
    <p:extLst>
      <p:ext uri="{BB962C8B-B14F-4D97-AF65-F5344CB8AC3E}">
        <p14:creationId xmlns:p14="http://schemas.microsoft.com/office/powerpoint/2010/main" val="2759084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17" name="Slide Number Placeholder 5">
            <a:extLst>
              <a:ext uri="{FF2B5EF4-FFF2-40B4-BE49-F238E27FC236}">
                <a16:creationId xmlns:a16="http://schemas.microsoft.com/office/drawing/2014/main" id="{97A66881-AEA5-6D40-8481-ABC669B2D49F}"/>
              </a:ext>
            </a:extLst>
          </p:cNvPr>
          <p:cNvSpPr>
            <a:spLocks noGrp="1"/>
          </p:cNvSpPr>
          <p:nvPr>
            <p:ph type="sldNum" sz="quarter" idx="4"/>
          </p:nvPr>
        </p:nvSpPr>
        <p:spPr bwMode="gray">
          <a:xfrm>
            <a:off x="11018653" y="6450245"/>
            <a:ext cx="763162" cy="108000"/>
          </a:xfrm>
          <a:prstGeom prst="rect">
            <a:avLst/>
          </a:prstGeom>
        </p:spPr>
        <p:txBody>
          <a:bodyPr vert="horz" lIns="0" tIns="0" rIns="0" bIns="0" rtlCol="0" anchor="t">
            <a:noAutofit/>
          </a:bodyPr>
          <a:lstStyle>
            <a:lvl1pPr algn="r">
              <a:defRPr sz="700">
                <a:solidFill>
                  <a:schemeClr val="bg1">
                    <a:lumMod val="65000"/>
                  </a:schemeClr>
                </a:solidFill>
              </a:defRPr>
            </a:lvl1pPr>
            <a:lvl2pPr marL="0" indent="0" algn="ctr">
              <a:defRPr sz="700">
                <a:solidFill>
                  <a:schemeClr val="accent2"/>
                </a:solidFill>
              </a:defRPr>
            </a:lvl2pPr>
            <a:lvl3pPr marL="0" indent="0" algn="ctr">
              <a:defRPr sz="700">
                <a:solidFill>
                  <a:schemeClr val="accent2"/>
                </a:solidFill>
              </a:defRPr>
            </a:lvl3pPr>
            <a:lvl4pPr marL="0" indent="0" algn="ctr">
              <a:defRPr sz="700">
                <a:solidFill>
                  <a:schemeClr val="accent2"/>
                </a:solidFill>
              </a:defRPr>
            </a:lvl4pPr>
            <a:lvl5pPr marL="0" indent="0" algn="ctr">
              <a:defRPr sz="700">
                <a:solidFill>
                  <a:schemeClr val="accent2"/>
                </a:solidFill>
              </a:defRPr>
            </a:lvl5pPr>
            <a:lvl6pPr marL="0" indent="0" algn="ctr">
              <a:defRPr sz="700">
                <a:solidFill>
                  <a:schemeClr val="accent2"/>
                </a:solidFill>
              </a:defRPr>
            </a:lvl6pPr>
            <a:lvl7pPr marL="0" indent="0" algn="ctr">
              <a:defRPr sz="700">
                <a:solidFill>
                  <a:schemeClr val="accent2"/>
                </a:solidFill>
              </a:defRPr>
            </a:lvl7pPr>
            <a:lvl8pPr marL="0" indent="0" algn="ctr">
              <a:defRPr sz="700">
                <a:solidFill>
                  <a:schemeClr val="accent2"/>
                </a:solidFill>
              </a:defRPr>
            </a:lvl8pPr>
            <a:lvl9pPr marL="0" indent="0" algn="ctr">
              <a:defRPr sz="700">
                <a:solidFill>
                  <a:schemeClr val="accent2"/>
                </a:solidFill>
              </a:defRPr>
            </a:lvl9pPr>
          </a:lstStyle>
          <a:p>
            <a:fld id="{BC75BA4C-929A-4EB5-93D6-2C6499A81E9D}" type="slidenum">
              <a:rPr lang="en-GB" smtClean="0"/>
              <a:t>‹#›</a:t>
            </a:fld>
            <a:endParaRPr lang="en-GB"/>
          </a:p>
        </p:txBody>
      </p:sp>
      <p:pic>
        <p:nvPicPr>
          <p:cNvPr id="11" name="Picture 10">
            <a:extLst>
              <a:ext uri="{FF2B5EF4-FFF2-40B4-BE49-F238E27FC236}">
                <a16:creationId xmlns:a16="http://schemas.microsoft.com/office/drawing/2014/main" id="{68851BD0-8939-084E-A4BC-3E1D8D02E1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29246" y="403572"/>
            <a:ext cx="1183682" cy="523292"/>
          </a:xfrm>
          <a:prstGeom prst="rect">
            <a:avLst/>
          </a:prstGeom>
        </p:spPr>
      </p:pic>
      <p:sp>
        <p:nvSpPr>
          <p:cNvPr id="13" name="Title 1">
            <a:extLst>
              <a:ext uri="{FF2B5EF4-FFF2-40B4-BE49-F238E27FC236}">
                <a16:creationId xmlns:a16="http://schemas.microsoft.com/office/drawing/2014/main" id="{A02B83DF-7E9D-5843-8234-E6BF55AC6249}"/>
              </a:ext>
            </a:extLst>
          </p:cNvPr>
          <p:cNvSpPr>
            <a:spLocks noGrp="1"/>
          </p:cNvSpPr>
          <p:nvPr>
            <p:ph type="title" hasCustomPrompt="1"/>
          </p:nvPr>
        </p:nvSpPr>
        <p:spPr bwMode="gray">
          <a:xfrm>
            <a:off x="593298" y="334338"/>
            <a:ext cx="9475261" cy="864000"/>
          </a:xfrm>
        </p:spPr>
        <p:txBody>
          <a:bodyPr/>
          <a:lstStyle>
            <a:lvl1pPr>
              <a:defRPr b="0">
                <a:solidFill>
                  <a:schemeClr val="accent2"/>
                </a:solidFill>
              </a:defRPr>
            </a:lvl1pPr>
          </a:lstStyle>
          <a:p>
            <a:r>
              <a:rPr lang="en-US"/>
              <a:t>Click to edit title</a:t>
            </a:r>
          </a:p>
        </p:txBody>
      </p:sp>
      <p:sp>
        <p:nvSpPr>
          <p:cNvPr id="9" name="Shape 1037">
            <a:extLst>
              <a:ext uri="{FF2B5EF4-FFF2-40B4-BE49-F238E27FC236}">
                <a16:creationId xmlns:a16="http://schemas.microsoft.com/office/drawing/2014/main" id="{09E29464-77A0-1B4A-B26D-91880C44971F}"/>
              </a:ext>
            </a:extLst>
          </p:cNvPr>
          <p:cNvSpPr>
            <a:spLocks noChangeShapeType="1"/>
          </p:cNvSpPr>
          <p:nvPr/>
        </p:nvSpPr>
        <p:spPr bwMode="auto">
          <a:xfrm>
            <a:off x="621203" y="1279337"/>
            <a:ext cx="551105" cy="0"/>
          </a:xfrm>
          <a:prstGeom prst="line">
            <a:avLst/>
          </a:prstGeom>
          <a:noFill/>
          <a:ln w="38100">
            <a:solidFill>
              <a:schemeClr val="accent1"/>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en-US"/>
          </a:p>
        </p:txBody>
      </p:sp>
      <p:sp>
        <p:nvSpPr>
          <p:cNvPr id="6" name="Subtitle 2">
            <a:extLst>
              <a:ext uri="{FF2B5EF4-FFF2-40B4-BE49-F238E27FC236}">
                <a16:creationId xmlns:a16="http://schemas.microsoft.com/office/drawing/2014/main" id="{D48365B6-4257-6B48-B081-EC48005FE40A}"/>
              </a:ext>
            </a:extLst>
          </p:cNvPr>
          <p:cNvSpPr>
            <a:spLocks noGrp="1"/>
          </p:cNvSpPr>
          <p:nvPr>
            <p:ph type="subTitle" idx="13"/>
          </p:nvPr>
        </p:nvSpPr>
        <p:spPr bwMode="gray">
          <a:xfrm>
            <a:off x="586803" y="1351279"/>
            <a:ext cx="11015917" cy="393920"/>
          </a:xfrm>
          <a:prstGeom prst="rect">
            <a:avLst/>
          </a:prstGeom>
        </p:spPr>
        <p:txBody>
          <a:bodyPr lIns="0" rIns="0" anchor="t">
            <a:normAutofit/>
          </a:bodyPr>
          <a:lstStyle>
            <a:lvl1pPr marL="0" indent="0" algn="l">
              <a:buNone/>
              <a:defRPr sz="2000" b="0" i="0">
                <a:solidFill>
                  <a:schemeClr val="bg1">
                    <a:lumMod val="65000"/>
                  </a:schemeClr>
                </a:solidFill>
                <a:latin typeface="Arial" panose="020B0604020202020204" pitchFamily="34" charset="0"/>
              </a:defRPr>
            </a:lvl1pPr>
            <a:lvl2pPr marL="0" indent="0" algn="l">
              <a:buNone/>
              <a:defRPr sz="1800">
                <a:solidFill>
                  <a:schemeClr val="accent1"/>
                </a:solidFill>
              </a:defRPr>
            </a:lvl2pPr>
            <a:lvl3pPr marL="0" indent="0" algn="l">
              <a:buNone/>
              <a:defRPr sz="1800">
                <a:solidFill>
                  <a:schemeClr val="accent1"/>
                </a:solidFill>
              </a:defRPr>
            </a:lvl3pPr>
            <a:lvl4pPr marL="0" indent="0" algn="l">
              <a:buNone/>
              <a:defRPr sz="1800">
                <a:solidFill>
                  <a:schemeClr val="accent1"/>
                </a:solidFill>
              </a:defRPr>
            </a:lvl4pPr>
            <a:lvl5pPr marL="0" indent="0" algn="l">
              <a:buNone/>
              <a:defRPr sz="1800">
                <a:solidFill>
                  <a:schemeClr val="accent1"/>
                </a:solidFill>
              </a:defRPr>
            </a:lvl5pPr>
            <a:lvl6pPr marL="0" indent="0" algn="l">
              <a:buNone/>
              <a:defRPr sz="1800">
                <a:solidFill>
                  <a:schemeClr val="accent1"/>
                </a:solidFill>
              </a:defRPr>
            </a:lvl6pPr>
            <a:lvl7pPr marL="0" indent="0" algn="l">
              <a:buNone/>
              <a:defRPr sz="1800">
                <a:solidFill>
                  <a:schemeClr val="accent1"/>
                </a:solidFill>
              </a:defRPr>
            </a:lvl7pPr>
            <a:lvl8pPr marL="0" indent="0" algn="l">
              <a:buNone/>
              <a:defRPr sz="1800">
                <a:solidFill>
                  <a:schemeClr val="accent1"/>
                </a:solidFill>
              </a:defRPr>
            </a:lvl8pPr>
            <a:lvl9pPr marL="0" indent="0" algn="l">
              <a:buNone/>
              <a:defRPr sz="1800">
                <a:solidFill>
                  <a:schemeClr val="accent1"/>
                </a:solidFill>
              </a:defRPr>
            </a:lvl9pPr>
          </a:lstStyle>
          <a:p>
            <a:pPr lvl="0"/>
            <a:r>
              <a:rPr lang="en-US"/>
              <a:t>Click to edit Master subtitle style</a:t>
            </a:r>
          </a:p>
        </p:txBody>
      </p:sp>
    </p:spTree>
    <p:extLst>
      <p:ext uri="{BB962C8B-B14F-4D97-AF65-F5344CB8AC3E}">
        <p14:creationId xmlns:p14="http://schemas.microsoft.com/office/powerpoint/2010/main" val="88654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
    <p:spTree>
      <p:nvGrpSpPr>
        <p:cNvPr id="1" name=""/>
        <p:cNvGrpSpPr/>
        <p:nvPr/>
      </p:nvGrpSpPr>
      <p:grpSpPr>
        <a:xfrm>
          <a:off x="0" y="0"/>
          <a:ext cx="0" cy="0"/>
          <a:chOff x="0" y="0"/>
          <a:chExt cx="0" cy="0"/>
        </a:xfrm>
      </p:grpSpPr>
      <p:sp>
        <p:nvSpPr>
          <p:cNvPr id="8" name="Subtitle 2"/>
          <p:cNvSpPr>
            <a:spLocks noGrp="1"/>
          </p:cNvSpPr>
          <p:nvPr>
            <p:ph type="subTitle" idx="13"/>
          </p:nvPr>
        </p:nvSpPr>
        <p:spPr bwMode="gray">
          <a:xfrm>
            <a:off x="586803" y="1351279"/>
            <a:ext cx="11015917" cy="393920"/>
          </a:xfrm>
          <a:prstGeom prst="rect">
            <a:avLst/>
          </a:prstGeom>
        </p:spPr>
        <p:txBody>
          <a:bodyPr lIns="0" rIns="0" anchor="t">
            <a:normAutofit/>
          </a:bodyPr>
          <a:lstStyle>
            <a:lvl1pPr marL="0" indent="0" algn="l">
              <a:buNone/>
              <a:defRPr sz="2000" b="0" i="0">
                <a:solidFill>
                  <a:schemeClr val="bg1">
                    <a:lumMod val="65000"/>
                  </a:schemeClr>
                </a:solidFill>
                <a:latin typeface="Arial" panose="020B0604020202020204" pitchFamily="34" charset="0"/>
              </a:defRPr>
            </a:lvl1pPr>
            <a:lvl2pPr marL="0" indent="0" algn="l">
              <a:buNone/>
              <a:defRPr sz="1800">
                <a:solidFill>
                  <a:schemeClr val="accent1"/>
                </a:solidFill>
              </a:defRPr>
            </a:lvl2pPr>
            <a:lvl3pPr marL="0" indent="0" algn="l">
              <a:buNone/>
              <a:defRPr sz="1800">
                <a:solidFill>
                  <a:schemeClr val="accent1"/>
                </a:solidFill>
              </a:defRPr>
            </a:lvl3pPr>
            <a:lvl4pPr marL="0" indent="0" algn="l">
              <a:buNone/>
              <a:defRPr sz="1800">
                <a:solidFill>
                  <a:schemeClr val="accent1"/>
                </a:solidFill>
              </a:defRPr>
            </a:lvl4pPr>
            <a:lvl5pPr marL="0" indent="0" algn="l">
              <a:buNone/>
              <a:defRPr sz="1800">
                <a:solidFill>
                  <a:schemeClr val="accent1"/>
                </a:solidFill>
              </a:defRPr>
            </a:lvl5pPr>
            <a:lvl6pPr marL="0" indent="0" algn="l">
              <a:buNone/>
              <a:defRPr sz="1800">
                <a:solidFill>
                  <a:schemeClr val="accent1"/>
                </a:solidFill>
              </a:defRPr>
            </a:lvl6pPr>
            <a:lvl7pPr marL="0" indent="0" algn="l">
              <a:buNone/>
              <a:defRPr sz="1800">
                <a:solidFill>
                  <a:schemeClr val="accent1"/>
                </a:solidFill>
              </a:defRPr>
            </a:lvl7pPr>
            <a:lvl8pPr marL="0" indent="0" algn="l">
              <a:buNone/>
              <a:defRPr sz="1800">
                <a:solidFill>
                  <a:schemeClr val="accent1"/>
                </a:solidFill>
              </a:defRPr>
            </a:lvl8pPr>
            <a:lvl9pPr marL="0" indent="0" algn="l">
              <a:buNone/>
              <a:defRPr sz="1800">
                <a:solidFill>
                  <a:schemeClr val="accent1"/>
                </a:solidFill>
              </a:defRPr>
            </a:lvl9pPr>
          </a:lstStyle>
          <a:p>
            <a:pPr lvl="0"/>
            <a:r>
              <a:rPr lang="en-US"/>
              <a:t>Click to edit Master subtitle style</a:t>
            </a:r>
          </a:p>
        </p:txBody>
      </p:sp>
      <p:pic>
        <p:nvPicPr>
          <p:cNvPr id="11" name="Picture 10">
            <a:extLst>
              <a:ext uri="{FF2B5EF4-FFF2-40B4-BE49-F238E27FC236}">
                <a16:creationId xmlns:a16="http://schemas.microsoft.com/office/drawing/2014/main" id="{68851BD0-8939-084E-A4BC-3E1D8D02E1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29246" y="403572"/>
            <a:ext cx="1183682" cy="523292"/>
          </a:xfrm>
          <a:prstGeom prst="rect">
            <a:avLst/>
          </a:prstGeom>
        </p:spPr>
      </p:pic>
      <p:sp>
        <p:nvSpPr>
          <p:cNvPr id="13" name="Title 1">
            <a:extLst>
              <a:ext uri="{FF2B5EF4-FFF2-40B4-BE49-F238E27FC236}">
                <a16:creationId xmlns:a16="http://schemas.microsoft.com/office/drawing/2014/main" id="{A02B83DF-7E9D-5843-8234-E6BF55AC6249}"/>
              </a:ext>
            </a:extLst>
          </p:cNvPr>
          <p:cNvSpPr>
            <a:spLocks noGrp="1"/>
          </p:cNvSpPr>
          <p:nvPr>
            <p:ph type="title" hasCustomPrompt="1"/>
          </p:nvPr>
        </p:nvSpPr>
        <p:spPr bwMode="gray">
          <a:xfrm>
            <a:off x="593298" y="334338"/>
            <a:ext cx="9475261" cy="864000"/>
          </a:xfrm>
        </p:spPr>
        <p:txBody>
          <a:bodyPr/>
          <a:lstStyle>
            <a:lvl1pPr>
              <a:defRPr b="0">
                <a:solidFill>
                  <a:schemeClr val="accent2"/>
                </a:solidFill>
              </a:defRPr>
            </a:lvl1pPr>
          </a:lstStyle>
          <a:p>
            <a:r>
              <a:rPr lang="en-US"/>
              <a:t>Click to edit title</a:t>
            </a:r>
          </a:p>
        </p:txBody>
      </p:sp>
      <p:sp>
        <p:nvSpPr>
          <p:cNvPr id="15" name="Shape 1037">
            <a:extLst>
              <a:ext uri="{FF2B5EF4-FFF2-40B4-BE49-F238E27FC236}">
                <a16:creationId xmlns:a16="http://schemas.microsoft.com/office/drawing/2014/main" id="{1F6EE222-AE45-984B-B507-F8C94C7CB5BC}"/>
              </a:ext>
            </a:extLst>
          </p:cNvPr>
          <p:cNvSpPr>
            <a:spLocks noChangeShapeType="1"/>
          </p:cNvSpPr>
          <p:nvPr/>
        </p:nvSpPr>
        <p:spPr bwMode="auto">
          <a:xfrm>
            <a:off x="621203" y="1279337"/>
            <a:ext cx="551105" cy="0"/>
          </a:xfrm>
          <a:prstGeom prst="line">
            <a:avLst/>
          </a:prstGeom>
          <a:noFill/>
          <a:ln w="38100">
            <a:solidFill>
              <a:schemeClr val="accent1"/>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en-US"/>
          </a:p>
        </p:txBody>
      </p:sp>
      <p:sp>
        <p:nvSpPr>
          <p:cNvPr id="19" name="Content Placeholder 6">
            <a:extLst>
              <a:ext uri="{FF2B5EF4-FFF2-40B4-BE49-F238E27FC236}">
                <a16:creationId xmlns:a16="http://schemas.microsoft.com/office/drawing/2014/main" id="{A9BED6E1-2B76-1047-9DC0-A0B0E63B3044}"/>
              </a:ext>
            </a:extLst>
          </p:cNvPr>
          <p:cNvSpPr>
            <a:spLocks noGrp="1"/>
          </p:cNvSpPr>
          <p:nvPr>
            <p:ph sz="quarter" idx="14"/>
          </p:nvPr>
        </p:nvSpPr>
        <p:spPr>
          <a:xfrm>
            <a:off x="586803" y="1891621"/>
            <a:ext cx="11015917" cy="4316140"/>
          </a:xfrm>
        </p:spPr>
        <p:txBody>
          <a:bodyPr>
            <a:normAutofit/>
          </a:bodyPr>
          <a:lstStyle>
            <a:lvl1pPr>
              <a:defRPr sz="1600" b="0" i="0">
                <a:latin typeface="Arial" panose="020B0604020202020204" pitchFamily="34" charset="0"/>
              </a:defRPr>
            </a:lvl1pPr>
            <a:lvl2pPr>
              <a:defRPr sz="1600" b="0" i="0">
                <a:latin typeface="Arial" panose="020B0604020202020204" pitchFamily="34" charset="0"/>
              </a:defRPr>
            </a:lvl2pPr>
            <a:lvl3pPr>
              <a:defRPr sz="1600" b="0" i="0">
                <a:latin typeface="Arial" panose="020B0604020202020204" pitchFamily="34" charset="0"/>
              </a:defRPr>
            </a:lvl3pPr>
            <a:lvl4pPr>
              <a:defRPr sz="1600" b="0" i="0">
                <a:latin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9" name="Picture 8" descr="A picture containing food&#10;&#10;Description generated with very high confidence">
            <a:extLst>
              <a:ext uri="{FF2B5EF4-FFF2-40B4-BE49-F238E27FC236}">
                <a16:creationId xmlns:a16="http://schemas.microsoft.com/office/drawing/2014/main" id="{D8E32BE0-6C6F-4971-9B6F-2195207DCB0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295928"/>
            <a:ext cx="1382391" cy="524633"/>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B0DB6EF9-7E3A-4ACF-948A-CE3E946B3C80}"/>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r="-3520"/>
          <a:stretch/>
        </p:blipFill>
        <p:spPr>
          <a:xfrm>
            <a:off x="10841985" y="6342888"/>
            <a:ext cx="1280160" cy="515112"/>
          </a:xfrm>
          <a:prstGeom prst="rect">
            <a:avLst/>
          </a:prstGeom>
        </p:spPr>
      </p:pic>
    </p:spTree>
    <p:extLst>
      <p:ext uri="{BB962C8B-B14F-4D97-AF65-F5344CB8AC3E}">
        <p14:creationId xmlns:p14="http://schemas.microsoft.com/office/powerpoint/2010/main" val="152315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content ">
    <p:spTree>
      <p:nvGrpSpPr>
        <p:cNvPr id="1" name=""/>
        <p:cNvGrpSpPr/>
        <p:nvPr/>
      </p:nvGrpSpPr>
      <p:grpSpPr>
        <a:xfrm>
          <a:off x="0" y="0"/>
          <a:ext cx="0" cy="0"/>
          <a:chOff x="0" y="0"/>
          <a:chExt cx="0" cy="0"/>
        </a:xfrm>
      </p:grpSpPr>
      <p:sp>
        <p:nvSpPr>
          <p:cNvPr id="17" name="Slide Number Placeholder 5">
            <a:extLst>
              <a:ext uri="{FF2B5EF4-FFF2-40B4-BE49-F238E27FC236}">
                <a16:creationId xmlns:a16="http://schemas.microsoft.com/office/drawing/2014/main" id="{97A66881-AEA5-6D40-8481-ABC669B2D49F}"/>
              </a:ext>
            </a:extLst>
          </p:cNvPr>
          <p:cNvSpPr>
            <a:spLocks noGrp="1"/>
          </p:cNvSpPr>
          <p:nvPr>
            <p:ph type="sldNum" sz="quarter" idx="4"/>
          </p:nvPr>
        </p:nvSpPr>
        <p:spPr bwMode="gray">
          <a:xfrm>
            <a:off x="11018653" y="6450245"/>
            <a:ext cx="763162" cy="108000"/>
          </a:xfrm>
          <a:prstGeom prst="rect">
            <a:avLst/>
          </a:prstGeom>
        </p:spPr>
        <p:txBody>
          <a:bodyPr vert="horz" lIns="0" tIns="0" rIns="0" bIns="0" rtlCol="0" anchor="t">
            <a:noAutofit/>
          </a:bodyPr>
          <a:lstStyle>
            <a:lvl1pPr algn="r">
              <a:defRPr sz="700">
                <a:solidFill>
                  <a:schemeClr val="bg1">
                    <a:lumMod val="65000"/>
                  </a:schemeClr>
                </a:solidFill>
              </a:defRPr>
            </a:lvl1pPr>
            <a:lvl2pPr marL="0" indent="0" algn="ctr">
              <a:defRPr sz="700">
                <a:solidFill>
                  <a:schemeClr val="accent2"/>
                </a:solidFill>
              </a:defRPr>
            </a:lvl2pPr>
            <a:lvl3pPr marL="0" indent="0" algn="ctr">
              <a:defRPr sz="700">
                <a:solidFill>
                  <a:schemeClr val="accent2"/>
                </a:solidFill>
              </a:defRPr>
            </a:lvl3pPr>
            <a:lvl4pPr marL="0" indent="0" algn="ctr">
              <a:defRPr sz="700">
                <a:solidFill>
                  <a:schemeClr val="accent2"/>
                </a:solidFill>
              </a:defRPr>
            </a:lvl4pPr>
            <a:lvl5pPr marL="0" indent="0" algn="ctr">
              <a:defRPr sz="700">
                <a:solidFill>
                  <a:schemeClr val="accent2"/>
                </a:solidFill>
              </a:defRPr>
            </a:lvl5pPr>
            <a:lvl6pPr marL="0" indent="0" algn="ctr">
              <a:defRPr sz="700">
                <a:solidFill>
                  <a:schemeClr val="accent2"/>
                </a:solidFill>
              </a:defRPr>
            </a:lvl6pPr>
            <a:lvl7pPr marL="0" indent="0" algn="ctr">
              <a:defRPr sz="700">
                <a:solidFill>
                  <a:schemeClr val="accent2"/>
                </a:solidFill>
              </a:defRPr>
            </a:lvl7pPr>
            <a:lvl8pPr marL="0" indent="0" algn="ctr">
              <a:defRPr sz="700">
                <a:solidFill>
                  <a:schemeClr val="accent2"/>
                </a:solidFill>
              </a:defRPr>
            </a:lvl8pPr>
            <a:lvl9pPr marL="0" indent="0" algn="ctr">
              <a:defRPr sz="700">
                <a:solidFill>
                  <a:schemeClr val="accent2"/>
                </a:solidFill>
              </a:defRPr>
            </a:lvl9pPr>
          </a:lstStyle>
          <a:p>
            <a:fld id="{BC75BA4C-929A-4EB5-93D6-2C6499A81E9D}" type="slidenum">
              <a:rPr lang="en-GB" smtClean="0"/>
              <a:t>‹#›</a:t>
            </a:fld>
            <a:endParaRPr lang="en-GB"/>
          </a:p>
        </p:txBody>
      </p:sp>
      <p:pic>
        <p:nvPicPr>
          <p:cNvPr id="11" name="Picture 10">
            <a:extLst>
              <a:ext uri="{FF2B5EF4-FFF2-40B4-BE49-F238E27FC236}">
                <a16:creationId xmlns:a16="http://schemas.microsoft.com/office/drawing/2014/main" id="{68851BD0-8939-084E-A4BC-3E1D8D02E1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29246" y="403572"/>
            <a:ext cx="1183682" cy="523292"/>
          </a:xfrm>
          <a:prstGeom prst="rect">
            <a:avLst/>
          </a:prstGeom>
        </p:spPr>
      </p:pic>
      <p:sp>
        <p:nvSpPr>
          <p:cNvPr id="13" name="Title 1">
            <a:extLst>
              <a:ext uri="{FF2B5EF4-FFF2-40B4-BE49-F238E27FC236}">
                <a16:creationId xmlns:a16="http://schemas.microsoft.com/office/drawing/2014/main" id="{A02B83DF-7E9D-5843-8234-E6BF55AC6249}"/>
              </a:ext>
            </a:extLst>
          </p:cNvPr>
          <p:cNvSpPr>
            <a:spLocks noGrp="1"/>
          </p:cNvSpPr>
          <p:nvPr>
            <p:ph type="title" hasCustomPrompt="1"/>
          </p:nvPr>
        </p:nvSpPr>
        <p:spPr bwMode="gray">
          <a:xfrm>
            <a:off x="593299" y="334338"/>
            <a:ext cx="6081822" cy="864000"/>
          </a:xfrm>
        </p:spPr>
        <p:txBody>
          <a:bodyPr/>
          <a:lstStyle>
            <a:lvl1pPr>
              <a:defRPr b="0">
                <a:solidFill>
                  <a:schemeClr val="accent2"/>
                </a:solidFill>
              </a:defRPr>
            </a:lvl1pPr>
          </a:lstStyle>
          <a:p>
            <a:r>
              <a:rPr lang="en-US"/>
              <a:t>Click to edit title</a:t>
            </a:r>
          </a:p>
        </p:txBody>
      </p:sp>
      <p:sp>
        <p:nvSpPr>
          <p:cNvPr id="14" name="Shape 1037">
            <a:extLst>
              <a:ext uri="{FF2B5EF4-FFF2-40B4-BE49-F238E27FC236}">
                <a16:creationId xmlns:a16="http://schemas.microsoft.com/office/drawing/2014/main" id="{63065389-F363-674E-97BA-4B9632C6F64D}"/>
              </a:ext>
            </a:extLst>
          </p:cNvPr>
          <p:cNvSpPr>
            <a:spLocks noChangeShapeType="1"/>
          </p:cNvSpPr>
          <p:nvPr/>
        </p:nvSpPr>
        <p:spPr bwMode="auto">
          <a:xfrm>
            <a:off x="621203" y="1279337"/>
            <a:ext cx="551105" cy="0"/>
          </a:xfrm>
          <a:prstGeom prst="line">
            <a:avLst/>
          </a:prstGeom>
          <a:noFill/>
          <a:ln w="38100">
            <a:solidFill>
              <a:schemeClr val="accent1"/>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en-US"/>
          </a:p>
        </p:txBody>
      </p:sp>
      <p:sp>
        <p:nvSpPr>
          <p:cNvPr id="7" name="Subtitle 2">
            <a:extLst>
              <a:ext uri="{FF2B5EF4-FFF2-40B4-BE49-F238E27FC236}">
                <a16:creationId xmlns:a16="http://schemas.microsoft.com/office/drawing/2014/main" id="{4F542501-7813-4B44-A624-8BC6A9B1C155}"/>
              </a:ext>
            </a:extLst>
          </p:cNvPr>
          <p:cNvSpPr>
            <a:spLocks noGrp="1"/>
          </p:cNvSpPr>
          <p:nvPr>
            <p:ph type="subTitle" idx="13"/>
          </p:nvPr>
        </p:nvSpPr>
        <p:spPr bwMode="gray">
          <a:xfrm>
            <a:off x="586804" y="1351279"/>
            <a:ext cx="6088318" cy="393920"/>
          </a:xfrm>
          <a:prstGeom prst="rect">
            <a:avLst/>
          </a:prstGeom>
        </p:spPr>
        <p:txBody>
          <a:bodyPr lIns="0" rIns="0" anchor="t">
            <a:normAutofit/>
          </a:bodyPr>
          <a:lstStyle>
            <a:lvl1pPr marL="0" indent="0" algn="l">
              <a:buNone/>
              <a:defRPr sz="2000" b="0" i="0">
                <a:solidFill>
                  <a:schemeClr val="bg1">
                    <a:lumMod val="65000"/>
                  </a:schemeClr>
                </a:solidFill>
                <a:latin typeface="Arial" panose="020B0604020202020204" pitchFamily="34" charset="0"/>
              </a:defRPr>
            </a:lvl1pPr>
            <a:lvl2pPr marL="0" indent="0" algn="l">
              <a:buNone/>
              <a:defRPr sz="1800">
                <a:solidFill>
                  <a:schemeClr val="accent1"/>
                </a:solidFill>
              </a:defRPr>
            </a:lvl2pPr>
            <a:lvl3pPr marL="0" indent="0" algn="l">
              <a:buNone/>
              <a:defRPr sz="1800">
                <a:solidFill>
                  <a:schemeClr val="accent1"/>
                </a:solidFill>
              </a:defRPr>
            </a:lvl3pPr>
            <a:lvl4pPr marL="0" indent="0" algn="l">
              <a:buNone/>
              <a:defRPr sz="1800">
                <a:solidFill>
                  <a:schemeClr val="accent1"/>
                </a:solidFill>
              </a:defRPr>
            </a:lvl4pPr>
            <a:lvl5pPr marL="0" indent="0" algn="l">
              <a:buNone/>
              <a:defRPr sz="1800">
                <a:solidFill>
                  <a:schemeClr val="accent1"/>
                </a:solidFill>
              </a:defRPr>
            </a:lvl5pPr>
            <a:lvl6pPr marL="0" indent="0" algn="l">
              <a:buNone/>
              <a:defRPr sz="1800">
                <a:solidFill>
                  <a:schemeClr val="accent1"/>
                </a:solidFill>
              </a:defRPr>
            </a:lvl6pPr>
            <a:lvl7pPr marL="0" indent="0" algn="l">
              <a:buNone/>
              <a:defRPr sz="1800">
                <a:solidFill>
                  <a:schemeClr val="accent1"/>
                </a:solidFill>
              </a:defRPr>
            </a:lvl7pPr>
            <a:lvl8pPr marL="0" indent="0" algn="l">
              <a:buNone/>
              <a:defRPr sz="1800">
                <a:solidFill>
                  <a:schemeClr val="accent1"/>
                </a:solidFill>
              </a:defRPr>
            </a:lvl8pPr>
            <a:lvl9pPr marL="0" indent="0" algn="l">
              <a:buNone/>
              <a:defRPr sz="1800">
                <a:solidFill>
                  <a:schemeClr val="accent1"/>
                </a:solidFill>
              </a:defRPr>
            </a:lvl9pPr>
          </a:lstStyle>
          <a:p>
            <a:pPr lvl="0"/>
            <a:r>
              <a:rPr lang="en-US"/>
              <a:t>Click to edit Master subtitle style</a:t>
            </a:r>
          </a:p>
        </p:txBody>
      </p:sp>
      <p:sp>
        <p:nvSpPr>
          <p:cNvPr id="8" name="Shape 1037">
            <a:extLst>
              <a:ext uri="{FF2B5EF4-FFF2-40B4-BE49-F238E27FC236}">
                <a16:creationId xmlns:a16="http://schemas.microsoft.com/office/drawing/2014/main" id="{4FF1CCB7-F27F-404E-A4F5-E85CC311C79B}"/>
              </a:ext>
            </a:extLst>
          </p:cNvPr>
          <p:cNvSpPr>
            <a:spLocks noChangeShapeType="1"/>
          </p:cNvSpPr>
          <p:nvPr/>
        </p:nvSpPr>
        <p:spPr bwMode="auto">
          <a:xfrm>
            <a:off x="621203" y="1279337"/>
            <a:ext cx="551105" cy="0"/>
          </a:xfrm>
          <a:prstGeom prst="line">
            <a:avLst/>
          </a:prstGeom>
          <a:noFill/>
          <a:ln w="38100">
            <a:solidFill>
              <a:schemeClr val="accent1"/>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en-US"/>
          </a:p>
        </p:txBody>
      </p:sp>
      <p:sp>
        <p:nvSpPr>
          <p:cNvPr id="9" name="Content Placeholder 6">
            <a:extLst>
              <a:ext uri="{FF2B5EF4-FFF2-40B4-BE49-F238E27FC236}">
                <a16:creationId xmlns:a16="http://schemas.microsoft.com/office/drawing/2014/main" id="{8B4B92A8-2451-144B-A1E4-D05330BA830F}"/>
              </a:ext>
            </a:extLst>
          </p:cNvPr>
          <p:cNvSpPr>
            <a:spLocks noGrp="1"/>
          </p:cNvSpPr>
          <p:nvPr>
            <p:ph sz="quarter" idx="14"/>
          </p:nvPr>
        </p:nvSpPr>
        <p:spPr>
          <a:xfrm>
            <a:off x="586804" y="1891621"/>
            <a:ext cx="6088318" cy="4316140"/>
          </a:xfrm>
        </p:spPr>
        <p:txBody>
          <a:bodyPr>
            <a:normAutofit/>
          </a:bodyPr>
          <a:lstStyle>
            <a:lvl1pPr>
              <a:defRPr sz="1600" b="0" i="0">
                <a:latin typeface="Arial" panose="020B0604020202020204" pitchFamily="34" charset="0"/>
              </a:defRPr>
            </a:lvl1pPr>
            <a:lvl2pPr>
              <a:defRPr sz="1600" b="0" i="0">
                <a:latin typeface="Arial" panose="020B0604020202020204" pitchFamily="34" charset="0"/>
              </a:defRPr>
            </a:lvl2pPr>
            <a:lvl3pPr>
              <a:defRPr sz="1600" b="0" i="0">
                <a:latin typeface="Arial" panose="020B0604020202020204" pitchFamily="34" charset="0"/>
              </a:defRPr>
            </a:lvl3pPr>
            <a:lvl4pPr>
              <a:defRPr sz="1600" b="0" i="0">
                <a:latin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10" name="Picture 9" descr="A picture containing food&#10;&#10;Description generated with very high confidence">
            <a:extLst>
              <a:ext uri="{FF2B5EF4-FFF2-40B4-BE49-F238E27FC236}">
                <a16:creationId xmlns:a16="http://schemas.microsoft.com/office/drawing/2014/main" id="{8EEA1BEB-C790-471C-8820-5C00F4C4B44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295928"/>
            <a:ext cx="1382391" cy="524633"/>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C3CDDD98-5AB2-4473-87F2-1896FA29AD84}"/>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r="-3520"/>
          <a:stretch/>
        </p:blipFill>
        <p:spPr>
          <a:xfrm>
            <a:off x="10841985" y="6342888"/>
            <a:ext cx="1280160" cy="515112"/>
          </a:xfrm>
          <a:prstGeom prst="rect">
            <a:avLst/>
          </a:prstGeom>
        </p:spPr>
      </p:pic>
    </p:spTree>
    <p:extLst>
      <p:ext uri="{BB962C8B-B14F-4D97-AF65-F5344CB8AC3E}">
        <p14:creationId xmlns:p14="http://schemas.microsoft.com/office/powerpoint/2010/main" val="4284152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content and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325D1F8-DF52-5B4B-9D70-510314B88305}"/>
              </a:ext>
            </a:extLst>
          </p:cNvPr>
          <p:cNvSpPr>
            <a:spLocks noGrp="1"/>
          </p:cNvSpPr>
          <p:nvPr>
            <p:ph type="pic" sz="quarter" idx="10"/>
          </p:nvPr>
        </p:nvSpPr>
        <p:spPr>
          <a:xfrm>
            <a:off x="6299200" y="0"/>
            <a:ext cx="5892800" cy="6858000"/>
          </a:xfrm>
          <a:solidFill>
            <a:schemeClr val="bg1">
              <a:lumMod val="95000"/>
            </a:schemeClr>
          </a:solidFill>
        </p:spPr>
        <p:txBody>
          <a:bodyPr anchor="ctr"/>
          <a:lstStyle>
            <a:lvl1pPr algn="ctr">
              <a:defRPr/>
            </a:lvl1pPr>
          </a:lstStyle>
          <a:p>
            <a:r>
              <a:rPr lang="en-US"/>
              <a:t>Click icon to add picture</a:t>
            </a:r>
          </a:p>
        </p:txBody>
      </p:sp>
      <p:sp>
        <p:nvSpPr>
          <p:cNvPr id="17" name="Slide Number Placeholder 5">
            <a:extLst>
              <a:ext uri="{FF2B5EF4-FFF2-40B4-BE49-F238E27FC236}">
                <a16:creationId xmlns:a16="http://schemas.microsoft.com/office/drawing/2014/main" id="{97A66881-AEA5-6D40-8481-ABC669B2D49F}"/>
              </a:ext>
            </a:extLst>
          </p:cNvPr>
          <p:cNvSpPr>
            <a:spLocks noGrp="1"/>
          </p:cNvSpPr>
          <p:nvPr>
            <p:ph type="sldNum" sz="quarter" idx="4"/>
          </p:nvPr>
        </p:nvSpPr>
        <p:spPr bwMode="gray">
          <a:xfrm>
            <a:off x="11018653" y="6450245"/>
            <a:ext cx="763162" cy="108000"/>
          </a:xfrm>
          <a:prstGeom prst="rect">
            <a:avLst/>
          </a:prstGeom>
        </p:spPr>
        <p:txBody>
          <a:bodyPr vert="horz" lIns="0" tIns="0" rIns="0" bIns="0" rtlCol="0" anchor="t">
            <a:noAutofit/>
          </a:bodyPr>
          <a:lstStyle>
            <a:lvl1pPr algn="r">
              <a:defRPr sz="700">
                <a:solidFill>
                  <a:schemeClr val="bg1">
                    <a:lumMod val="65000"/>
                  </a:schemeClr>
                </a:solidFill>
              </a:defRPr>
            </a:lvl1pPr>
            <a:lvl2pPr marL="0" indent="0" algn="ctr">
              <a:defRPr sz="700">
                <a:solidFill>
                  <a:schemeClr val="accent2"/>
                </a:solidFill>
              </a:defRPr>
            </a:lvl2pPr>
            <a:lvl3pPr marL="0" indent="0" algn="ctr">
              <a:defRPr sz="700">
                <a:solidFill>
                  <a:schemeClr val="accent2"/>
                </a:solidFill>
              </a:defRPr>
            </a:lvl3pPr>
            <a:lvl4pPr marL="0" indent="0" algn="ctr">
              <a:defRPr sz="700">
                <a:solidFill>
                  <a:schemeClr val="accent2"/>
                </a:solidFill>
              </a:defRPr>
            </a:lvl4pPr>
            <a:lvl5pPr marL="0" indent="0" algn="ctr">
              <a:defRPr sz="700">
                <a:solidFill>
                  <a:schemeClr val="accent2"/>
                </a:solidFill>
              </a:defRPr>
            </a:lvl5pPr>
            <a:lvl6pPr marL="0" indent="0" algn="ctr">
              <a:defRPr sz="700">
                <a:solidFill>
                  <a:schemeClr val="accent2"/>
                </a:solidFill>
              </a:defRPr>
            </a:lvl6pPr>
            <a:lvl7pPr marL="0" indent="0" algn="ctr">
              <a:defRPr sz="700">
                <a:solidFill>
                  <a:schemeClr val="accent2"/>
                </a:solidFill>
              </a:defRPr>
            </a:lvl7pPr>
            <a:lvl8pPr marL="0" indent="0" algn="ctr">
              <a:defRPr sz="700">
                <a:solidFill>
                  <a:schemeClr val="accent2"/>
                </a:solidFill>
              </a:defRPr>
            </a:lvl8pPr>
            <a:lvl9pPr marL="0" indent="0" algn="ctr">
              <a:defRPr sz="700">
                <a:solidFill>
                  <a:schemeClr val="accent2"/>
                </a:solidFill>
              </a:defRPr>
            </a:lvl9pPr>
          </a:lstStyle>
          <a:p>
            <a:fld id="{BC75BA4C-929A-4EB5-93D6-2C6499A81E9D}" type="slidenum">
              <a:rPr lang="en-GB" smtClean="0"/>
              <a:t>‹#›</a:t>
            </a:fld>
            <a:endParaRPr lang="en-GB"/>
          </a:p>
        </p:txBody>
      </p:sp>
      <p:sp>
        <p:nvSpPr>
          <p:cNvPr id="13" name="Title 1">
            <a:extLst>
              <a:ext uri="{FF2B5EF4-FFF2-40B4-BE49-F238E27FC236}">
                <a16:creationId xmlns:a16="http://schemas.microsoft.com/office/drawing/2014/main" id="{A02B83DF-7E9D-5843-8234-E6BF55AC6249}"/>
              </a:ext>
            </a:extLst>
          </p:cNvPr>
          <p:cNvSpPr>
            <a:spLocks noGrp="1"/>
          </p:cNvSpPr>
          <p:nvPr>
            <p:ph type="title" hasCustomPrompt="1"/>
          </p:nvPr>
        </p:nvSpPr>
        <p:spPr bwMode="gray">
          <a:xfrm>
            <a:off x="593298" y="334338"/>
            <a:ext cx="5299339" cy="864000"/>
          </a:xfrm>
        </p:spPr>
        <p:txBody>
          <a:bodyPr/>
          <a:lstStyle>
            <a:lvl1pPr>
              <a:defRPr b="0">
                <a:solidFill>
                  <a:schemeClr val="accent2"/>
                </a:solidFill>
              </a:defRPr>
            </a:lvl1pPr>
          </a:lstStyle>
          <a:p>
            <a:r>
              <a:rPr lang="en-US"/>
              <a:t>Click to edit title</a:t>
            </a:r>
          </a:p>
        </p:txBody>
      </p:sp>
      <p:sp>
        <p:nvSpPr>
          <p:cNvPr id="9" name="Shape 1037">
            <a:extLst>
              <a:ext uri="{FF2B5EF4-FFF2-40B4-BE49-F238E27FC236}">
                <a16:creationId xmlns:a16="http://schemas.microsoft.com/office/drawing/2014/main" id="{09E29464-77A0-1B4A-B26D-91880C44971F}"/>
              </a:ext>
            </a:extLst>
          </p:cNvPr>
          <p:cNvSpPr>
            <a:spLocks noChangeShapeType="1"/>
          </p:cNvSpPr>
          <p:nvPr/>
        </p:nvSpPr>
        <p:spPr bwMode="auto">
          <a:xfrm>
            <a:off x="621203" y="1279337"/>
            <a:ext cx="551105" cy="0"/>
          </a:xfrm>
          <a:prstGeom prst="line">
            <a:avLst/>
          </a:prstGeom>
          <a:noFill/>
          <a:ln w="38100">
            <a:solidFill>
              <a:schemeClr val="accent1"/>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en-US"/>
          </a:p>
        </p:txBody>
      </p:sp>
      <p:sp>
        <p:nvSpPr>
          <p:cNvPr id="8" name="Subtitle 2">
            <a:extLst>
              <a:ext uri="{FF2B5EF4-FFF2-40B4-BE49-F238E27FC236}">
                <a16:creationId xmlns:a16="http://schemas.microsoft.com/office/drawing/2014/main" id="{DE40E4F7-BAB5-F241-A83C-7D2C2A9846DB}"/>
              </a:ext>
            </a:extLst>
          </p:cNvPr>
          <p:cNvSpPr>
            <a:spLocks noGrp="1"/>
          </p:cNvSpPr>
          <p:nvPr>
            <p:ph type="subTitle" idx="13"/>
          </p:nvPr>
        </p:nvSpPr>
        <p:spPr bwMode="gray">
          <a:xfrm>
            <a:off x="586804" y="1351279"/>
            <a:ext cx="5305833" cy="393920"/>
          </a:xfrm>
          <a:prstGeom prst="rect">
            <a:avLst/>
          </a:prstGeom>
        </p:spPr>
        <p:txBody>
          <a:bodyPr lIns="0" rIns="0" anchor="t">
            <a:normAutofit/>
          </a:bodyPr>
          <a:lstStyle>
            <a:lvl1pPr marL="0" indent="0" algn="l">
              <a:buNone/>
              <a:defRPr sz="2000" b="0" i="0">
                <a:solidFill>
                  <a:schemeClr val="bg1">
                    <a:lumMod val="65000"/>
                  </a:schemeClr>
                </a:solidFill>
                <a:latin typeface="Arial" panose="020B0604020202020204" pitchFamily="34" charset="0"/>
              </a:defRPr>
            </a:lvl1pPr>
            <a:lvl2pPr marL="0" indent="0" algn="l">
              <a:buNone/>
              <a:defRPr sz="1800">
                <a:solidFill>
                  <a:schemeClr val="accent1"/>
                </a:solidFill>
              </a:defRPr>
            </a:lvl2pPr>
            <a:lvl3pPr marL="0" indent="0" algn="l">
              <a:buNone/>
              <a:defRPr sz="1800">
                <a:solidFill>
                  <a:schemeClr val="accent1"/>
                </a:solidFill>
              </a:defRPr>
            </a:lvl3pPr>
            <a:lvl4pPr marL="0" indent="0" algn="l">
              <a:buNone/>
              <a:defRPr sz="1800">
                <a:solidFill>
                  <a:schemeClr val="accent1"/>
                </a:solidFill>
              </a:defRPr>
            </a:lvl4pPr>
            <a:lvl5pPr marL="0" indent="0" algn="l">
              <a:buNone/>
              <a:defRPr sz="1800">
                <a:solidFill>
                  <a:schemeClr val="accent1"/>
                </a:solidFill>
              </a:defRPr>
            </a:lvl5pPr>
            <a:lvl6pPr marL="0" indent="0" algn="l">
              <a:buNone/>
              <a:defRPr sz="1800">
                <a:solidFill>
                  <a:schemeClr val="accent1"/>
                </a:solidFill>
              </a:defRPr>
            </a:lvl6pPr>
            <a:lvl7pPr marL="0" indent="0" algn="l">
              <a:buNone/>
              <a:defRPr sz="1800">
                <a:solidFill>
                  <a:schemeClr val="accent1"/>
                </a:solidFill>
              </a:defRPr>
            </a:lvl7pPr>
            <a:lvl8pPr marL="0" indent="0" algn="l">
              <a:buNone/>
              <a:defRPr sz="1800">
                <a:solidFill>
                  <a:schemeClr val="accent1"/>
                </a:solidFill>
              </a:defRPr>
            </a:lvl8pPr>
            <a:lvl9pPr marL="0" indent="0" algn="l">
              <a:buNone/>
              <a:defRPr sz="1800">
                <a:solidFill>
                  <a:schemeClr val="accent1"/>
                </a:solidFill>
              </a:defRPr>
            </a:lvl9pPr>
          </a:lstStyle>
          <a:p>
            <a:pPr lvl="0"/>
            <a:r>
              <a:rPr lang="en-US"/>
              <a:t>Click to edit Master subtitle style</a:t>
            </a:r>
          </a:p>
        </p:txBody>
      </p:sp>
      <p:sp>
        <p:nvSpPr>
          <p:cNvPr id="10" name="Content Placeholder 6">
            <a:extLst>
              <a:ext uri="{FF2B5EF4-FFF2-40B4-BE49-F238E27FC236}">
                <a16:creationId xmlns:a16="http://schemas.microsoft.com/office/drawing/2014/main" id="{C1D70655-25B9-7A48-8305-8688446AF312}"/>
              </a:ext>
            </a:extLst>
          </p:cNvPr>
          <p:cNvSpPr>
            <a:spLocks noGrp="1"/>
          </p:cNvSpPr>
          <p:nvPr>
            <p:ph sz="quarter" idx="14"/>
          </p:nvPr>
        </p:nvSpPr>
        <p:spPr>
          <a:xfrm>
            <a:off x="586804" y="1891621"/>
            <a:ext cx="5305833" cy="4316140"/>
          </a:xfrm>
        </p:spPr>
        <p:txBody>
          <a:bodyPr>
            <a:normAutofit/>
          </a:bodyPr>
          <a:lstStyle>
            <a:lvl1pPr>
              <a:defRPr sz="1600" b="0" i="0">
                <a:latin typeface="Arial" panose="020B0604020202020204" pitchFamily="34" charset="0"/>
              </a:defRPr>
            </a:lvl1pPr>
            <a:lvl2pPr>
              <a:defRPr sz="1600" b="0" i="0">
                <a:latin typeface="Arial" panose="020B0604020202020204" pitchFamily="34" charset="0"/>
              </a:defRPr>
            </a:lvl2pPr>
            <a:lvl3pPr>
              <a:defRPr sz="1600" b="0" i="0">
                <a:latin typeface="Arial" panose="020B0604020202020204" pitchFamily="34" charset="0"/>
              </a:defRPr>
            </a:lvl3pPr>
            <a:lvl4pPr>
              <a:defRPr sz="1600" b="0" i="0">
                <a:latin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14" name="Picture 13">
            <a:extLst>
              <a:ext uri="{FF2B5EF4-FFF2-40B4-BE49-F238E27FC236}">
                <a16:creationId xmlns:a16="http://schemas.microsoft.com/office/drawing/2014/main" id="{2AADDAF8-ABCA-724B-B58A-7CDA7A995D2F}"/>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0629246" y="403572"/>
            <a:ext cx="1183682" cy="523292"/>
          </a:xfrm>
          <a:prstGeom prst="rect">
            <a:avLst/>
          </a:prstGeom>
        </p:spPr>
      </p:pic>
    </p:spTree>
    <p:extLst>
      <p:ext uri="{BB962C8B-B14F-4D97-AF65-F5344CB8AC3E}">
        <p14:creationId xmlns:p14="http://schemas.microsoft.com/office/powerpoint/2010/main" val="1459650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content and chart">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A8774D7-F9F4-974C-9E76-442E3CD1A424}"/>
              </a:ext>
            </a:extLst>
          </p:cNvPr>
          <p:cNvGrpSpPr/>
          <p:nvPr/>
        </p:nvGrpSpPr>
        <p:grpSpPr>
          <a:xfrm>
            <a:off x="6178769" y="-11636"/>
            <a:ext cx="6013232" cy="6871224"/>
            <a:chOff x="6178769" y="-11636"/>
            <a:chExt cx="6013232" cy="6871224"/>
          </a:xfrm>
        </p:grpSpPr>
        <p:sp>
          <p:nvSpPr>
            <p:cNvPr id="8" name="Прямоугольник 8">
              <a:extLst>
                <a:ext uri="{FF2B5EF4-FFF2-40B4-BE49-F238E27FC236}">
                  <a16:creationId xmlns:a16="http://schemas.microsoft.com/office/drawing/2014/main" id="{A1F5B4BC-3680-C84C-BC72-9D4C872D852E}"/>
                </a:ext>
              </a:extLst>
            </p:cNvPr>
            <p:cNvSpPr/>
            <p:nvPr/>
          </p:nvSpPr>
          <p:spPr>
            <a:xfrm>
              <a:off x="6231839" y="1588"/>
              <a:ext cx="596016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Freeform 8">
              <a:extLst>
                <a:ext uri="{FF2B5EF4-FFF2-40B4-BE49-F238E27FC236}">
                  <a16:creationId xmlns:a16="http://schemas.microsoft.com/office/drawing/2014/main" id="{EC99B47E-9DD2-EB4E-A67F-A5CEE7B5FAC0}"/>
                </a:ext>
              </a:extLst>
            </p:cNvPr>
            <p:cNvSpPr/>
            <p:nvPr/>
          </p:nvSpPr>
          <p:spPr>
            <a:xfrm>
              <a:off x="6178769" y="-11636"/>
              <a:ext cx="1306731" cy="6869636"/>
            </a:xfrm>
            <a:custGeom>
              <a:avLst/>
              <a:gdLst>
                <a:gd name="connsiteX0" fmla="*/ 0 w 978388"/>
                <a:gd name="connsiteY0" fmla="*/ 0 h 5143500"/>
                <a:gd name="connsiteX1" fmla="*/ 978388 w 978388"/>
                <a:gd name="connsiteY1" fmla="*/ 0 h 5143500"/>
                <a:gd name="connsiteX2" fmla="*/ 905367 w 978388"/>
                <a:gd name="connsiteY2" fmla="*/ 102685 h 5143500"/>
                <a:gd name="connsiteX3" fmla="*/ 173972 w 978388"/>
                <a:gd name="connsiteY3" fmla="*/ 2120233 h 5143500"/>
                <a:gd name="connsiteX4" fmla="*/ 162386 w 978388"/>
                <a:gd name="connsiteY4" fmla="*/ 2272592 h 5143500"/>
                <a:gd name="connsiteX5" fmla="*/ 153083 w 978388"/>
                <a:gd name="connsiteY5" fmla="*/ 2381308 h 5143500"/>
                <a:gd name="connsiteX6" fmla="*/ 147667 w 978388"/>
                <a:gd name="connsiteY6" fmla="*/ 2571750 h 5143500"/>
                <a:gd name="connsiteX7" fmla="*/ 153083 w 978388"/>
                <a:gd name="connsiteY7" fmla="*/ 2762192 h 5143500"/>
                <a:gd name="connsiteX8" fmla="*/ 162386 w 978388"/>
                <a:gd name="connsiteY8" fmla="*/ 2870909 h 5143500"/>
                <a:gd name="connsiteX9" fmla="*/ 173972 w 978388"/>
                <a:gd name="connsiteY9" fmla="*/ 3023267 h 5143500"/>
                <a:gd name="connsiteX10" fmla="*/ 905367 w 978388"/>
                <a:gd name="connsiteY10" fmla="*/ 5040815 h 5143500"/>
                <a:gd name="connsiteX11" fmla="*/ 978388 w 978388"/>
                <a:gd name="connsiteY11" fmla="*/ 5143500 h 5143500"/>
                <a:gd name="connsiteX12" fmla="*/ 0 w 978388"/>
                <a:gd name="connsiteY12" fmla="*/ 5143500 h 5143500"/>
                <a:gd name="connsiteX13" fmla="*/ 0 w 978388"/>
                <a:gd name="connsiteY13"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78388" h="5143500">
                  <a:moveTo>
                    <a:pt x="0" y="0"/>
                  </a:moveTo>
                  <a:lnTo>
                    <a:pt x="978388" y="0"/>
                  </a:lnTo>
                  <a:lnTo>
                    <a:pt x="905367" y="102685"/>
                  </a:lnTo>
                  <a:cubicBezTo>
                    <a:pt x="508567" y="690026"/>
                    <a:pt x="249354" y="1377957"/>
                    <a:pt x="173972" y="2120233"/>
                  </a:cubicBezTo>
                  <a:lnTo>
                    <a:pt x="162386" y="2272592"/>
                  </a:lnTo>
                  <a:lnTo>
                    <a:pt x="153083" y="2381308"/>
                  </a:lnTo>
                  <a:cubicBezTo>
                    <a:pt x="149489" y="2444330"/>
                    <a:pt x="147667" y="2507828"/>
                    <a:pt x="147667" y="2571750"/>
                  </a:cubicBezTo>
                  <a:cubicBezTo>
                    <a:pt x="147667" y="2635673"/>
                    <a:pt x="149489" y="2699170"/>
                    <a:pt x="153083" y="2762192"/>
                  </a:cubicBezTo>
                  <a:lnTo>
                    <a:pt x="162386" y="2870909"/>
                  </a:lnTo>
                  <a:lnTo>
                    <a:pt x="173972" y="3023267"/>
                  </a:lnTo>
                  <a:cubicBezTo>
                    <a:pt x="249354" y="3765543"/>
                    <a:pt x="508567" y="4453474"/>
                    <a:pt x="905367" y="5040815"/>
                  </a:cubicBezTo>
                  <a:lnTo>
                    <a:pt x="978388" y="5143500"/>
                  </a:lnTo>
                  <a:lnTo>
                    <a:pt x="0" y="5143500"/>
                  </a:lnTo>
                  <a:lnTo>
                    <a:pt x="0"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US"/>
            </a:p>
          </p:txBody>
        </p:sp>
      </p:grpSp>
      <p:sp>
        <p:nvSpPr>
          <p:cNvPr id="17" name="Slide Number Placeholder 5">
            <a:extLst>
              <a:ext uri="{FF2B5EF4-FFF2-40B4-BE49-F238E27FC236}">
                <a16:creationId xmlns:a16="http://schemas.microsoft.com/office/drawing/2014/main" id="{97A66881-AEA5-6D40-8481-ABC669B2D49F}"/>
              </a:ext>
            </a:extLst>
          </p:cNvPr>
          <p:cNvSpPr>
            <a:spLocks noGrp="1"/>
          </p:cNvSpPr>
          <p:nvPr>
            <p:ph type="sldNum" sz="quarter" idx="4"/>
          </p:nvPr>
        </p:nvSpPr>
        <p:spPr bwMode="gray">
          <a:xfrm>
            <a:off x="11018653" y="6450245"/>
            <a:ext cx="763162" cy="108000"/>
          </a:xfrm>
          <a:prstGeom prst="rect">
            <a:avLst/>
          </a:prstGeom>
        </p:spPr>
        <p:txBody>
          <a:bodyPr vert="horz" lIns="0" tIns="0" rIns="0" bIns="0" rtlCol="0" anchor="t">
            <a:noAutofit/>
          </a:bodyPr>
          <a:lstStyle>
            <a:lvl1pPr algn="r">
              <a:defRPr sz="700">
                <a:solidFill>
                  <a:schemeClr val="bg1">
                    <a:lumMod val="65000"/>
                  </a:schemeClr>
                </a:solidFill>
              </a:defRPr>
            </a:lvl1pPr>
            <a:lvl2pPr marL="0" indent="0" algn="ctr">
              <a:defRPr sz="700">
                <a:solidFill>
                  <a:schemeClr val="accent2"/>
                </a:solidFill>
              </a:defRPr>
            </a:lvl2pPr>
            <a:lvl3pPr marL="0" indent="0" algn="ctr">
              <a:defRPr sz="700">
                <a:solidFill>
                  <a:schemeClr val="accent2"/>
                </a:solidFill>
              </a:defRPr>
            </a:lvl3pPr>
            <a:lvl4pPr marL="0" indent="0" algn="ctr">
              <a:defRPr sz="700">
                <a:solidFill>
                  <a:schemeClr val="accent2"/>
                </a:solidFill>
              </a:defRPr>
            </a:lvl4pPr>
            <a:lvl5pPr marL="0" indent="0" algn="ctr">
              <a:defRPr sz="700">
                <a:solidFill>
                  <a:schemeClr val="accent2"/>
                </a:solidFill>
              </a:defRPr>
            </a:lvl5pPr>
            <a:lvl6pPr marL="0" indent="0" algn="ctr">
              <a:defRPr sz="700">
                <a:solidFill>
                  <a:schemeClr val="accent2"/>
                </a:solidFill>
              </a:defRPr>
            </a:lvl6pPr>
            <a:lvl7pPr marL="0" indent="0" algn="ctr">
              <a:defRPr sz="700">
                <a:solidFill>
                  <a:schemeClr val="accent2"/>
                </a:solidFill>
              </a:defRPr>
            </a:lvl7pPr>
            <a:lvl8pPr marL="0" indent="0" algn="ctr">
              <a:defRPr sz="700">
                <a:solidFill>
                  <a:schemeClr val="accent2"/>
                </a:solidFill>
              </a:defRPr>
            </a:lvl8pPr>
            <a:lvl9pPr marL="0" indent="0" algn="ctr">
              <a:defRPr sz="700">
                <a:solidFill>
                  <a:schemeClr val="accent2"/>
                </a:solidFill>
              </a:defRPr>
            </a:lvl9pPr>
          </a:lstStyle>
          <a:p>
            <a:fld id="{BC75BA4C-929A-4EB5-93D6-2C6499A81E9D}" type="slidenum">
              <a:rPr lang="en-GB" smtClean="0"/>
              <a:t>‹#›</a:t>
            </a:fld>
            <a:endParaRPr lang="en-GB"/>
          </a:p>
        </p:txBody>
      </p:sp>
      <p:pic>
        <p:nvPicPr>
          <p:cNvPr id="11" name="Picture 10">
            <a:extLst>
              <a:ext uri="{FF2B5EF4-FFF2-40B4-BE49-F238E27FC236}">
                <a16:creationId xmlns:a16="http://schemas.microsoft.com/office/drawing/2014/main" id="{68851BD0-8939-084E-A4BC-3E1D8D02E1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29246" y="403572"/>
            <a:ext cx="1183682" cy="523292"/>
          </a:xfrm>
          <a:prstGeom prst="rect">
            <a:avLst/>
          </a:prstGeom>
        </p:spPr>
      </p:pic>
      <p:sp>
        <p:nvSpPr>
          <p:cNvPr id="13" name="Title 1">
            <a:extLst>
              <a:ext uri="{FF2B5EF4-FFF2-40B4-BE49-F238E27FC236}">
                <a16:creationId xmlns:a16="http://schemas.microsoft.com/office/drawing/2014/main" id="{A02B83DF-7E9D-5843-8234-E6BF55AC6249}"/>
              </a:ext>
            </a:extLst>
          </p:cNvPr>
          <p:cNvSpPr>
            <a:spLocks noGrp="1"/>
          </p:cNvSpPr>
          <p:nvPr>
            <p:ph type="title" hasCustomPrompt="1"/>
          </p:nvPr>
        </p:nvSpPr>
        <p:spPr bwMode="gray">
          <a:xfrm>
            <a:off x="593300" y="334338"/>
            <a:ext cx="5591966" cy="864000"/>
          </a:xfrm>
        </p:spPr>
        <p:txBody>
          <a:bodyPr/>
          <a:lstStyle>
            <a:lvl1pPr>
              <a:defRPr b="0">
                <a:solidFill>
                  <a:schemeClr val="accent2"/>
                </a:solidFill>
              </a:defRPr>
            </a:lvl1pPr>
          </a:lstStyle>
          <a:p>
            <a:r>
              <a:rPr lang="en-US"/>
              <a:t>Click to edit title</a:t>
            </a:r>
          </a:p>
        </p:txBody>
      </p:sp>
      <p:sp>
        <p:nvSpPr>
          <p:cNvPr id="14" name="Shape 1037">
            <a:extLst>
              <a:ext uri="{FF2B5EF4-FFF2-40B4-BE49-F238E27FC236}">
                <a16:creationId xmlns:a16="http://schemas.microsoft.com/office/drawing/2014/main" id="{63065389-F363-674E-97BA-4B9632C6F64D}"/>
              </a:ext>
            </a:extLst>
          </p:cNvPr>
          <p:cNvSpPr>
            <a:spLocks noChangeShapeType="1"/>
          </p:cNvSpPr>
          <p:nvPr/>
        </p:nvSpPr>
        <p:spPr bwMode="auto">
          <a:xfrm>
            <a:off x="621203" y="1279337"/>
            <a:ext cx="551105" cy="0"/>
          </a:xfrm>
          <a:prstGeom prst="line">
            <a:avLst/>
          </a:prstGeom>
          <a:noFill/>
          <a:ln w="38100">
            <a:solidFill>
              <a:schemeClr val="accent1"/>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en-US"/>
          </a:p>
        </p:txBody>
      </p:sp>
      <p:sp>
        <p:nvSpPr>
          <p:cNvPr id="10" name="Subtitle 2">
            <a:extLst>
              <a:ext uri="{FF2B5EF4-FFF2-40B4-BE49-F238E27FC236}">
                <a16:creationId xmlns:a16="http://schemas.microsoft.com/office/drawing/2014/main" id="{1152D22F-EDEF-2748-85AF-71E79BD08A97}"/>
              </a:ext>
            </a:extLst>
          </p:cNvPr>
          <p:cNvSpPr>
            <a:spLocks noGrp="1"/>
          </p:cNvSpPr>
          <p:nvPr>
            <p:ph type="subTitle" idx="13"/>
          </p:nvPr>
        </p:nvSpPr>
        <p:spPr bwMode="gray">
          <a:xfrm>
            <a:off x="586804" y="1351279"/>
            <a:ext cx="5591965" cy="393920"/>
          </a:xfrm>
          <a:prstGeom prst="rect">
            <a:avLst/>
          </a:prstGeom>
        </p:spPr>
        <p:txBody>
          <a:bodyPr lIns="0" rIns="0" anchor="t">
            <a:normAutofit/>
          </a:bodyPr>
          <a:lstStyle>
            <a:lvl1pPr marL="0" indent="0" algn="l">
              <a:buNone/>
              <a:defRPr sz="2000" b="0" i="0">
                <a:solidFill>
                  <a:schemeClr val="bg1">
                    <a:lumMod val="65000"/>
                  </a:schemeClr>
                </a:solidFill>
                <a:latin typeface="Arial" panose="020B0604020202020204" pitchFamily="34" charset="0"/>
              </a:defRPr>
            </a:lvl1pPr>
            <a:lvl2pPr marL="0" indent="0" algn="l">
              <a:buNone/>
              <a:defRPr sz="1800">
                <a:solidFill>
                  <a:schemeClr val="accent1"/>
                </a:solidFill>
              </a:defRPr>
            </a:lvl2pPr>
            <a:lvl3pPr marL="0" indent="0" algn="l">
              <a:buNone/>
              <a:defRPr sz="1800">
                <a:solidFill>
                  <a:schemeClr val="accent1"/>
                </a:solidFill>
              </a:defRPr>
            </a:lvl3pPr>
            <a:lvl4pPr marL="0" indent="0" algn="l">
              <a:buNone/>
              <a:defRPr sz="1800">
                <a:solidFill>
                  <a:schemeClr val="accent1"/>
                </a:solidFill>
              </a:defRPr>
            </a:lvl4pPr>
            <a:lvl5pPr marL="0" indent="0" algn="l">
              <a:buNone/>
              <a:defRPr sz="1800">
                <a:solidFill>
                  <a:schemeClr val="accent1"/>
                </a:solidFill>
              </a:defRPr>
            </a:lvl5pPr>
            <a:lvl6pPr marL="0" indent="0" algn="l">
              <a:buNone/>
              <a:defRPr sz="1800">
                <a:solidFill>
                  <a:schemeClr val="accent1"/>
                </a:solidFill>
              </a:defRPr>
            </a:lvl6pPr>
            <a:lvl7pPr marL="0" indent="0" algn="l">
              <a:buNone/>
              <a:defRPr sz="1800">
                <a:solidFill>
                  <a:schemeClr val="accent1"/>
                </a:solidFill>
              </a:defRPr>
            </a:lvl7pPr>
            <a:lvl8pPr marL="0" indent="0" algn="l">
              <a:buNone/>
              <a:defRPr sz="1800">
                <a:solidFill>
                  <a:schemeClr val="accent1"/>
                </a:solidFill>
              </a:defRPr>
            </a:lvl8pPr>
            <a:lvl9pPr marL="0" indent="0" algn="l">
              <a:buNone/>
              <a:defRPr sz="1800">
                <a:solidFill>
                  <a:schemeClr val="accent1"/>
                </a:solidFill>
              </a:defRPr>
            </a:lvl9pPr>
          </a:lstStyle>
          <a:p>
            <a:pPr lvl="0"/>
            <a:r>
              <a:rPr lang="en-US"/>
              <a:t>Click to edit Master subtitle style</a:t>
            </a:r>
          </a:p>
        </p:txBody>
      </p:sp>
      <p:sp>
        <p:nvSpPr>
          <p:cNvPr id="12" name="Content Placeholder 6">
            <a:extLst>
              <a:ext uri="{FF2B5EF4-FFF2-40B4-BE49-F238E27FC236}">
                <a16:creationId xmlns:a16="http://schemas.microsoft.com/office/drawing/2014/main" id="{ED9031E6-5F99-6248-B8F0-FC93DAC83A83}"/>
              </a:ext>
            </a:extLst>
          </p:cNvPr>
          <p:cNvSpPr>
            <a:spLocks noGrp="1"/>
          </p:cNvSpPr>
          <p:nvPr>
            <p:ph sz="quarter" idx="14"/>
          </p:nvPr>
        </p:nvSpPr>
        <p:spPr>
          <a:xfrm>
            <a:off x="586804" y="1891621"/>
            <a:ext cx="5591965" cy="4316140"/>
          </a:xfrm>
        </p:spPr>
        <p:txBody>
          <a:bodyPr>
            <a:normAutofit/>
          </a:bodyPr>
          <a:lstStyle>
            <a:lvl1pPr>
              <a:defRPr sz="1600" b="0" i="0">
                <a:latin typeface="Arial" panose="020B0604020202020204" pitchFamily="34" charset="0"/>
              </a:defRPr>
            </a:lvl1pPr>
            <a:lvl2pPr>
              <a:defRPr sz="1600" b="0" i="0">
                <a:latin typeface="Arial" panose="020B0604020202020204" pitchFamily="34" charset="0"/>
              </a:defRPr>
            </a:lvl2pPr>
            <a:lvl3pPr>
              <a:defRPr sz="1600" b="0" i="0">
                <a:latin typeface="Arial" panose="020B0604020202020204" pitchFamily="34" charset="0"/>
              </a:defRPr>
            </a:lvl3pPr>
            <a:lvl4pPr>
              <a:defRPr sz="1600" b="0" i="0">
                <a:latin typeface="Arial" panose="020B06040202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0834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ext">
    <p:spTree>
      <p:nvGrpSpPr>
        <p:cNvPr id="1" name=""/>
        <p:cNvGrpSpPr/>
        <p:nvPr/>
      </p:nvGrpSpPr>
      <p:grpSpPr>
        <a:xfrm>
          <a:off x="0" y="0"/>
          <a:ext cx="0" cy="0"/>
          <a:chOff x="0" y="0"/>
          <a:chExt cx="0" cy="0"/>
        </a:xfrm>
      </p:grpSpPr>
      <p:sp>
        <p:nvSpPr>
          <p:cNvPr id="8" name="Subtitle 2"/>
          <p:cNvSpPr>
            <a:spLocks noGrp="1"/>
          </p:cNvSpPr>
          <p:nvPr>
            <p:ph type="subTitle" idx="13"/>
          </p:nvPr>
        </p:nvSpPr>
        <p:spPr bwMode="gray">
          <a:xfrm>
            <a:off x="981949" y="1138299"/>
            <a:ext cx="10799866" cy="252000"/>
          </a:xfrm>
          <a:prstGeom prst="rect">
            <a:avLst/>
          </a:prstGeom>
        </p:spPr>
        <p:txBody>
          <a:bodyPr anchor="t"/>
          <a:lstStyle>
            <a:lvl1pPr marL="0" indent="0" algn="l">
              <a:buNone/>
              <a:defRPr sz="1800">
                <a:solidFill>
                  <a:schemeClr val="bg1">
                    <a:lumMod val="65000"/>
                  </a:schemeClr>
                </a:solidFill>
              </a:defRPr>
            </a:lvl1pPr>
            <a:lvl2pPr marL="0" indent="0" algn="l">
              <a:buNone/>
              <a:defRPr sz="1800">
                <a:solidFill>
                  <a:schemeClr val="accent1"/>
                </a:solidFill>
              </a:defRPr>
            </a:lvl2pPr>
            <a:lvl3pPr marL="0" indent="0" algn="l">
              <a:buNone/>
              <a:defRPr sz="1800">
                <a:solidFill>
                  <a:schemeClr val="accent1"/>
                </a:solidFill>
              </a:defRPr>
            </a:lvl3pPr>
            <a:lvl4pPr marL="0" indent="0" algn="l">
              <a:buNone/>
              <a:defRPr sz="1800">
                <a:solidFill>
                  <a:schemeClr val="accent1"/>
                </a:solidFill>
              </a:defRPr>
            </a:lvl4pPr>
            <a:lvl5pPr marL="0" indent="0" algn="l">
              <a:buNone/>
              <a:defRPr sz="1800">
                <a:solidFill>
                  <a:schemeClr val="accent1"/>
                </a:solidFill>
              </a:defRPr>
            </a:lvl5pPr>
            <a:lvl6pPr marL="0" indent="0" algn="l">
              <a:buNone/>
              <a:defRPr sz="1800">
                <a:solidFill>
                  <a:schemeClr val="accent1"/>
                </a:solidFill>
              </a:defRPr>
            </a:lvl6pPr>
            <a:lvl7pPr marL="0" indent="0" algn="l">
              <a:buNone/>
              <a:defRPr sz="1800">
                <a:solidFill>
                  <a:schemeClr val="accent1"/>
                </a:solidFill>
              </a:defRPr>
            </a:lvl7pPr>
            <a:lvl8pPr marL="0" indent="0" algn="l">
              <a:buNone/>
              <a:defRPr sz="1800">
                <a:solidFill>
                  <a:schemeClr val="accent1"/>
                </a:solidFill>
              </a:defRPr>
            </a:lvl8pPr>
            <a:lvl9pPr marL="0" indent="0" algn="l">
              <a:buNone/>
              <a:defRPr sz="1800">
                <a:solidFill>
                  <a:schemeClr val="accent1"/>
                </a:solidFill>
              </a:defRPr>
            </a:lvl9pPr>
          </a:lstStyle>
          <a:p>
            <a:pPr lvl="0"/>
            <a:r>
              <a:rPr lang="en-US"/>
              <a:t>Click to edit Master subtitle style</a:t>
            </a:r>
          </a:p>
        </p:txBody>
      </p:sp>
      <p:sp>
        <p:nvSpPr>
          <p:cNvPr id="2" name="Title 1"/>
          <p:cNvSpPr>
            <a:spLocks noGrp="1"/>
          </p:cNvSpPr>
          <p:nvPr>
            <p:ph type="title"/>
          </p:nvPr>
        </p:nvSpPr>
        <p:spPr bwMode="gray"/>
        <p:txBody>
          <a:bodyPr/>
          <a:lstStyle>
            <a:lvl1pPr>
              <a:defRPr b="1"/>
            </a:lvl1pPr>
          </a:lstStyle>
          <a:p>
            <a:r>
              <a:rPr lang="en-US"/>
              <a:t>Click to edit Master title style</a:t>
            </a:r>
          </a:p>
        </p:txBody>
      </p:sp>
      <p:sp>
        <p:nvSpPr>
          <p:cNvPr id="4" name="Date Placeholder 3"/>
          <p:cNvSpPr>
            <a:spLocks noGrp="1"/>
          </p:cNvSpPr>
          <p:nvPr>
            <p:ph type="dt" sz="half" idx="10"/>
          </p:nvPr>
        </p:nvSpPr>
        <p:spPr bwMode="gray"/>
        <p:txBody>
          <a:bodyPr/>
          <a:lstStyle/>
          <a:p>
            <a:fld id="{6ED929D2-2690-413E-ACA5-2A7B6B751919}" type="datetime1">
              <a:rPr lang="en-GB" smtClean="0"/>
              <a:t>20/01/2021</a:t>
            </a:fld>
            <a:endParaRPr lang="en-GB"/>
          </a:p>
        </p:txBody>
      </p:sp>
      <p:sp>
        <p:nvSpPr>
          <p:cNvPr id="6" name="Slide Number Placeholder 5"/>
          <p:cNvSpPr>
            <a:spLocks noGrp="1"/>
          </p:cNvSpPr>
          <p:nvPr>
            <p:ph type="sldNum" sz="quarter" idx="12"/>
          </p:nvPr>
        </p:nvSpPr>
        <p:spPr bwMode="gray"/>
        <p:txBody>
          <a:bodyPr/>
          <a:lstStyle/>
          <a:p>
            <a:fld id="{BC75BA4C-929A-4EB5-93D6-2C6499A81E9D}" type="slidenum">
              <a:rPr lang="en-GB" smtClean="0"/>
              <a:t>‹#›</a:t>
            </a:fld>
            <a:endParaRPr lang="en-GB"/>
          </a:p>
        </p:txBody>
      </p:sp>
      <p:sp>
        <p:nvSpPr>
          <p:cNvPr id="7" name="Content Placeholder 6">
            <a:extLst>
              <a:ext uri="{FF2B5EF4-FFF2-40B4-BE49-F238E27FC236}">
                <a16:creationId xmlns:a16="http://schemas.microsoft.com/office/drawing/2014/main" id="{CB984A7D-3A6C-E645-A495-9BFCB1264610}"/>
              </a:ext>
            </a:extLst>
          </p:cNvPr>
          <p:cNvSpPr>
            <a:spLocks noGrp="1"/>
          </p:cNvSpPr>
          <p:nvPr>
            <p:ph sz="quarter" idx="14"/>
          </p:nvPr>
        </p:nvSpPr>
        <p:spPr>
          <a:xfrm>
            <a:off x="981203" y="1755014"/>
            <a:ext cx="10801169" cy="4005263"/>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Rectangle 2">
            <a:extLst>
              <a:ext uri="{FF2B5EF4-FFF2-40B4-BE49-F238E27FC236}">
                <a16:creationId xmlns:a16="http://schemas.microsoft.com/office/drawing/2014/main" id="{9D44AB72-AA14-4443-A433-862C7170251B}"/>
              </a:ext>
            </a:extLst>
          </p:cNvPr>
          <p:cNvSpPr/>
          <p:nvPr userDrawn="1"/>
        </p:nvSpPr>
        <p:spPr bwMode="gray">
          <a:xfrm>
            <a:off x="10363200" y="6376751"/>
            <a:ext cx="1828800" cy="4812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83288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89921" y="181938"/>
            <a:ext cx="9870231" cy="864000"/>
          </a:xfrm>
          <a:prstGeom prst="rect">
            <a:avLst/>
          </a:prstGeom>
        </p:spPr>
        <p:txBody>
          <a:bodyPr vert="horz" lIns="0" tIns="0" rIns="0" bIns="0" rtlCol="0" anchor="b">
            <a:noAutofit/>
          </a:bodyPr>
          <a:lstStyle/>
          <a:p>
            <a:r>
              <a:rPr lang="en-US"/>
              <a:t>Click to edit Master title style</a:t>
            </a:r>
          </a:p>
        </p:txBody>
      </p:sp>
      <p:sp>
        <p:nvSpPr>
          <p:cNvPr id="6" name="Slide Number Placeholder 5"/>
          <p:cNvSpPr>
            <a:spLocks noGrp="1"/>
          </p:cNvSpPr>
          <p:nvPr>
            <p:ph type="sldNum" sz="quarter" idx="4"/>
          </p:nvPr>
        </p:nvSpPr>
        <p:spPr bwMode="gray">
          <a:xfrm>
            <a:off x="11018653" y="6450245"/>
            <a:ext cx="763162" cy="108000"/>
          </a:xfrm>
          <a:prstGeom prst="rect">
            <a:avLst/>
          </a:prstGeom>
        </p:spPr>
        <p:txBody>
          <a:bodyPr vert="horz" lIns="0" tIns="0" rIns="0" bIns="0" rtlCol="0" anchor="t">
            <a:noAutofit/>
          </a:bodyPr>
          <a:lstStyle>
            <a:lvl1pPr algn="r">
              <a:defRPr sz="700">
                <a:solidFill>
                  <a:schemeClr val="bg1">
                    <a:lumMod val="65000"/>
                  </a:schemeClr>
                </a:solidFill>
              </a:defRPr>
            </a:lvl1pPr>
            <a:lvl2pPr marL="0" indent="0" algn="ctr">
              <a:defRPr sz="700">
                <a:solidFill>
                  <a:schemeClr val="accent2"/>
                </a:solidFill>
              </a:defRPr>
            </a:lvl2pPr>
            <a:lvl3pPr marL="0" indent="0" algn="ctr">
              <a:defRPr sz="700">
                <a:solidFill>
                  <a:schemeClr val="accent2"/>
                </a:solidFill>
              </a:defRPr>
            </a:lvl3pPr>
            <a:lvl4pPr marL="0" indent="0" algn="ctr">
              <a:defRPr sz="700">
                <a:solidFill>
                  <a:schemeClr val="accent2"/>
                </a:solidFill>
              </a:defRPr>
            </a:lvl4pPr>
            <a:lvl5pPr marL="0" indent="0" algn="ctr">
              <a:defRPr sz="700">
                <a:solidFill>
                  <a:schemeClr val="accent2"/>
                </a:solidFill>
              </a:defRPr>
            </a:lvl5pPr>
            <a:lvl6pPr marL="0" indent="0" algn="ctr">
              <a:defRPr sz="700">
                <a:solidFill>
                  <a:schemeClr val="accent2"/>
                </a:solidFill>
              </a:defRPr>
            </a:lvl6pPr>
            <a:lvl7pPr marL="0" indent="0" algn="ctr">
              <a:defRPr sz="700">
                <a:solidFill>
                  <a:schemeClr val="accent2"/>
                </a:solidFill>
              </a:defRPr>
            </a:lvl7pPr>
            <a:lvl8pPr marL="0" indent="0" algn="ctr">
              <a:defRPr sz="700">
                <a:solidFill>
                  <a:schemeClr val="accent2"/>
                </a:solidFill>
              </a:defRPr>
            </a:lvl8pPr>
            <a:lvl9pPr marL="0" indent="0" algn="ctr">
              <a:defRPr sz="700">
                <a:solidFill>
                  <a:schemeClr val="accent2"/>
                </a:solidFill>
              </a:defRPr>
            </a:lvl9pPr>
          </a:lstStyle>
          <a:p>
            <a:fld id="{BC75BA4C-929A-4EB5-93D6-2C6499A81E9D}" type="slidenum">
              <a:rPr lang="en-GB" smtClean="0"/>
              <a:t>‹#›</a:t>
            </a:fld>
            <a:endParaRPr lang="en-GB"/>
          </a:p>
        </p:txBody>
      </p:sp>
      <p:sp>
        <p:nvSpPr>
          <p:cNvPr id="9" name="Text Placeholder 8">
            <a:extLst>
              <a:ext uri="{FF2B5EF4-FFF2-40B4-BE49-F238E27FC236}">
                <a16:creationId xmlns:a16="http://schemas.microsoft.com/office/drawing/2014/main" id="{70AF9A11-17C6-4C44-BDEC-684FBCFF779C}"/>
              </a:ext>
            </a:extLst>
          </p:cNvPr>
          <p:cNvSpPr>
            <a:spLocks noGrp="1"/>
          </p:cNvSpPr>
          <p:nvPr>
            <p:ph type="body" idx="1"/>
          </p:nvPr>
        </p:nvSpPr>
        <p:spPr>
          <a:xfrm>
            <a:off x="515163" y="1758156"/>
            <a:ext cx="10994449" cy="4351338"/>
          </a:xfrm>
          <a:prstGeom prst="rect">
            <a:avLst/>
          </a:prstGeom>
        </p:spPr>
        <p:txBody>
          <a:bodyPr vert="horz" lIns="91440" tIns="45720" rIns="91440" bIns="45720" rtlCol="0">
            <a:normAutofit/>
          </a:bodyPr>
          <a:lstStyle/>
          <a:p>
            <a:pPr marL="285750" marR="0" lvl="0" indent="-285750" algn="l" defTabSz="685800" rtl="0" eaLnBrk="1" fontAlgn="auto" latinLnBrk="0" hangingPunct="1">
              <a:lnSpc>
                <a:spcPct val="100000"/>
              </a:lnSpc>
              <a:spcBef>
                <a:spcPts val="300"/>
              </a:spcBef>
              <a:spcAft>
                <a:spcPts val="600"/>
              </a:spcAft>
              <a:buClr>
                <a:srgbClr val="10384F"/>
              </a:buClr>
              <a:buSzTx/>
              <a:tabLst/>
              <a:defRPr/>
            </a:pPr>
            <a:r>
              <a:rPr kumimoji="0" lang="en-US" sz="1800" b="0" i="0" u="none" strike="noStrike" kern="1200" cap="none" spc="0" normalizeH="0" baseline="0" noProof="0">
                <a:ln>
                  <a:noFill/>
                </a:ln>
                <a:solidFill>
                  <a:srgbClr val="000000"/>
                </a:solidFill>
                <a:effectLst/>
                <a:uLnTx/>
                <a:uFillTx/>
                <a:latin typeface="+mn-lt"/>
                <a:ea typeface="+mn-ea"/>
                <a:cs typeface="+mn-cs"/>
              </a:rPr>
              <a:t>Edit Master text styles</a:t>
            </a:r>
          </a:p>
          <a:p>
            <a:pPr marL="540000" marR="0" lvl="1" indent="-270000" algn="l" defTabSz="685800" rtl="0" eaLnBrk="1" fontAlgn="auto" latinLnBrk="0" hangingPunct="1">
              <a:lnSpc>
                <a:spcPct val="100000"/>
              </a:lnSpc>
              <a:spcBef>
                <a:spcPts val="300"/>
              </a:spcBef>
              <a:spcAft>
                <a:spcPts val="600"/>
              </a:spcAft>
              <a:buClr>
                <a:srgbClr val="10384F"/>
              </a:buClr>
              <a:buSzTx/>
              <a:tabLst/>
              <a:defRPr/>
            </a:pPr>
            <a:r>
              <a:rPr kumimoji="0" lang="en-US" sz="1800" b="0" i="0" u="none" strike="noStrike" kern="1200" cap="none" spc="0" normalizeH="0" baseline="0" noProof="0">
                <a:ln>
                  <a:noFill/>
                </a:ln>
                <a:solidFill>
                  <a:srgbClr val="000000"/>
                </a:solidFill>
                <a:effectLst/>
                <a:uLnTx/>
                <a:uFillTx/>
                <a:latin typeface="+mn-lt"/>
                <a:ea typeface="+mn-ea"/>
                <a:cs typeface="+mn-cs"/>
              </a:rPr>
              <a:t>Second level</a:t>
            </a:r>
          </a:p>
          <a:p>
            <a:pPr marL="810000" marR="0" lvl="2" indent="-270000" algn="l" defTabSz="685800" rtl="0" eaLnBrk="1" fontAlgn="auto" latinLnBrk="0" hangingPunct="1">
              <a:lnSpc>
                <a:spcPct val="100000"/>
              </a:lnSpc>
              <a:spcBef>
                <a:spcPts val="300"/>
              </a:spcBef>
              <a:spcAft>
                <a:spcPts val="600"/>
              </a:spcAft>
              <a:buClr>
                <a:srgbClr val="10384F"/>
              </a:buClr>
              <a:buSzTx/>
              <a:tabLst/>
              <a:defRPr/>
            </a:pPr>
            <a:r>
              <a:rPr kumimoji="0" lang="en-US" sz="1800" b="0" i="0" u="none" strike="noStrike" kern="1200" cap="none" spc="0" normalizeH="0" baseline="0" noProof="0">
                <a:ln>
                  <a:noFill/>
                </a:ln>
                <a:solidFill>
                  <a:srgbClr val="000000"/>
                </a:solidFill>
                <a:effectLst/>
                <a:uLnTx/>
                <a:uFillTx/>
                <a:latin typeface="+mn-lt"/>
                <a:ea typeface="+mn-ea"/>
                <a:cs typeface="+mn-cs"/>
              </a:rPr>
              <a:t>Third level</a:t>
            </a:r>
          </a:p>
          <a:p>
            <a:pPr marL="1080000" marR="0" lvl="3" indent="-270000" algn="l" defTabSz="685800" rtl="0" eaLnBrk="1" fontAlgn="auto" latinLnBrk="0" hangingPunct="1">
              <a:lnSpc>
                <a:spcPct val="100000"/>
              </a:lnSpc>
              <a:spcBef>
                <a:spcPts val="300"/>
              </a:spcBef>
              <a:spcAft>
                <a:spcPts val="600"/>
              </a:spcAft>
              <a:buClr>
                <a:srgbClr val="10384F"/>
              </a:buClr>
              <a:buSzTx/>
              <a:tabLst/>
              <a:defRPr/>
            </a:pPr>
            <a:r>
              <a:rPr kumimoji="0" lang="en-US" sz="1800" b="0" i="0" u="none" strike="noStrike" kern="1200" cap="none" spc="0" normalizeH="0" baseline="0" noProof="0">
                <a:ln>
                  <a:noFill/>
                </a:ln>
                <a:solidFill>
                  <a:srgbClr val="000000"/>
                </a:solidFill>
                <a:effectLst/>
                <a:uLnTx/>
                <a:uFillTx/>
                <a:latin typeface="+mn-lt"/>
                <a:ea typeface="+mn-ea"/>
                <a:cs typeface="+mn-cs"/>
              </a:rPr>
              <a:t>Fourth level</a:t>
            </a:r>
          </a:p>
        </p:txBody>
      </p:sp>
    </p:spTree>
    <p:extLst>
      <p:ext uri="{BB962C8B-B14F-4D97-AF65-F5344CB8AC3E}">
        <p14:creationId xmlns:p14="http://schemas.microsoft.com/office/powerpoint/2010/main" val="1603787133"/>
      </p:ext>
    </p:extLst>
  </p:cSld>
  <p:clrMap bg1="lt1" tx1="dk1" bg2="lt2" tx2="dk2" accent1="accent1" accent2="accent2" accent3="accent3" accent4="accent4" accent5="accent5" accent6="accent6" hlink="hlink" folHlink="folHlink"/>
  <p:sldLayoutIdLst>
    <p:sldLayoutId id="2147484163" r:id="rId1"/>
    <p:sldLayoutId id="2147484164" r:id="rId2"/>
    <p:sldLayoutId id="2147484165" r:id="rId3"/>
    <p:sldLayoutId id="2147484166" r:id="rId4"/>
    <p:sldLayoutId id="2147484167" r:id="rId5"/>
    <p:sldLayoutId id="2147484168" r:id="rId6"/>
    <p:sldLayoutId id="2147484169" r:id="rId7"/>
    <p:sldLayoutId id="2147484170" r:id="rId8"/>
    <p:sldLayoutId id="2147484171" r:id="rId9"/>
    <p:sldLayoutId id="2147484172" r:id="rId10"/>
    <p:sldLayoutId id="214748417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spcBef>
          <a:spcPct val="0"/>
        </a:spcBef>
        <a:buNone/>
        <a:defRPr sz="3200" b="0" i="0" kern="1200">
          <a:solidFill>
            <a:schemeClr val="accent1"/>
          </a:solidFill>
          <a:latin typeface="Arial" panose="020B0604020202020204" pitchFamily="34" charset="0"/>
          <a:ea typeface="+mj-ea"/>
          <a:cs typeface="+mj-cs"/>
        </a:defRPr>
      </a:lvl1pPr>
    </p:titleStyle>
    <p:bodyStyle>
      <a:lvl1pPr marL="285750" marR="0" indent="-285750" algn="l" defTabSz="685800" rtl="0" eaLnBrk="1" fontAlgn="auto" latinLnBrk="0" hangingPunct="1">
        <a:lnSpc>
          <a:spcPct val="100000"/>
        </a:lnSpc>
        <a:spcBef>
          <a:spcPts val="300"/>
        </a:spcBef>
        <a:spcAft>
          <a:spcPts val="600"/>
        </a:spcAft>
        <a:buClr>
          <a:srgbClr val="10384F"/>
        </a:buClr>
        <a:buSzTx/>
        <a:buFont typeface="Arial" panose="020B0604020202020204" pitchFamily="34" charset="0"/>
        <a:buChar char="•"/>
        <a:tabLst/>
        <a:defRPr sz="1800" b="0" i="0" kern="1200">
          <a:solidFill>
            <a:schemeClr val="accent1"/>
          </a:solidFill>
          <a:latin typeface="BrownStd" pitchFamily="2" charset="77"/>
          <a:ea typeface="+mn-ea"/>
          <a:cs typeface="+mn-cs"/>
        </a:defRPr>
      </a:lvl1pPr>
      <a:lvl2pPr marL="540000" marR="0" indent="-270000" algn="l" defTabSz="685800" rtl="0" eaLnBrk="1" fontAlgn="auto" latinLnBrk="0" hangingPunct="1">
        <a:lnSpc>
          <a:spcPct val="100000"/>
        </a:lnSpc>
        <a:spcBef>
          <a:spcPts val="300"/>
        </a:spcBef>
        <a:spcAft>
          <a:spcPts val="600"/>
        </a:spcAft>
        <a:buClr>
          <a:srgbClr val="10384F"/>
        </a:buClr>
        <a:buSzTx/>
        <a:buFont typeface="Arial" panose="020B0604020202020204" pitchFamily="34" charset="0"/>
        <a:buChar char="•"/>
        <a:tabLst/>
        <a:defRPr sz="1800" b="0" i="0" kern="1200">
          <a:solidFill>
            <a:schemeClr val="accent1"/>
          </a:solidFill>
          <a:latin typeface="BrownStd" pitchFamily="2" charset="77"/>
          <a:ea typeface="+mn-ea"/>
          <a:cs typeface="+mn-cs"/>
        </a:defRPr>
      </a:lvl2pPr>
      <a:lvl3pPr marL="810000" marR="0" indent="-270000" algn="l" defTabSz="685800" rtl="0" eaLnBrk="1" fontAlgn="auto" latinLnBrk="0" hangingPunct="1">
        <a:lnSpc>
          <a:spcPct val="100000"/>
        </a:lnSpc>
        <a:spcBef>
          <a:spcPts val="300"/>
        </a:spcBef>
        <a:spcAft>
          <a:spcPts val="600"/>
        </a:spcAft>
        <a:buClr>
          <a:srgbClr val="10384F"/>
        </a:buClr>
        <a:buSzTx/>
        <a:buFont typeface="Arial" panose="020B0604020202020204" pitchFamily="34" charset="0"/>
        <a:buChar char="•"/>
        <a:tabLst/>
        <a:defRPr sz="1800" b="0" i="0" kern="1200">
          <a:solidFill>
            <a:schemeClr val="accent1"/>
          </a:solidFill>
          <a:latin typeface="BrownStd" pitchFamily="2" charset="77"/>
          <a:ea typeface="+mn-ea"/>
          <a:cs typeface="+mn-cs"/>
        </a:defRPr>
      </a:lvl3pPr>
      <a:lvl4pPr marL="1080000" marR="0" indent="-270000" algn="l" defTabSz="685800" rtl="0" eaLnBrk="1" fontAlgn="auto" latinLnBrk="0" hangingPunct="1">
        <a:lnSpc>
          <a:spcPct val="100000"/>
        </a:lnSpc>
        <a:spcBef>
          <a:spcPts val="300"/>
        </a:spcBef>
        <a:spcAft>
          <a:spcPts val="600"/>
        </a:spcAft>
        <a:buClr>
          <a:srgbClr val="10384F"/>
        </a:buClr>
        <a:buSzTx/>
        <a:buFont typeface="Arial" panose="020B0604020202020204" pitchFamily="34" charset="0"/>
        <a:buChar char="•"/>
        <a:tabLst/>
        <a:defRPr sz="1800" b="0" i="0" kern="1200">
          <a:solidFill>
            <a:schemeClr val="accent1"/>
          </a:solidFill>
          <a:latin typeface="BrownStd" pitchFamily="2" charset="77"/>
          <a:ea typeface="+mn-ea"/>
          <a:cs typeface="+mn-cs"/>
        </a:defRPr>
      </a:lvl4pPr>
      <a:lvl5pPr marL="1080000" indent="-270000" algn="l" defTabSz="914400" rtl="0" eaLnBrk="1" latinLnBrk="0" hangingPunct="1">
        <a:spcBef>
          <a:spcPts val="300"/>
        </a:spcBef>
        <a:spcAft>
          <a:spcPts val="600"/>
        </a:spcAft>
        <a:buFontTx/>
        <a:buBlip>
          <a:blip r:embed="rId13"/>
        </a:buBlip>
        <a:defRPr sz="1800" kern="1200">
          <a:solidFill>
            <a:schemeClr val="tx1"/>
          </a:solidFill>
          <a:latin typeface="+mn-lt"/>
          <a:ea typeface="+mn-ea"/>
          <a:cs typeface="+mn-cs"/>
        </a:defRPr>
      </a:lvl5pPr>
      <a:lvl6pPr marL="1080000" indent="-270000" algn="l" defTabSz="914400" rtl="0" eaLnBrk="1" latinLnBrk="0" hangingPunct="1">
        <a:spcBef>
          <a:spcPts val="300"/>
        </a:spcBef>
        <a:spcAft>
          <a:spcPts val="600"/>
        </a:spcAft>
        <a:buFontTx/>
        <a:buBlip>
          <a:blip r:embed="rId13"/>
        </a:buBlip>
        <a:defRPr sz="1800" kern="1200">
          <a:solidFill>
            <a:schemeClr val="tx1"/>
          </a:solidFill>
          <a:latin typeface="+mn-lt"/>
          <a:ea typeface="+mn-ea"/>
          <a:cs typeface="+mn-cs"/>
        </a:defRPr>
      </a:lvl6pPr>
      <a:lvl7pPr marL="1080000" indent="-270000" algn="l" defTabSz="914400" rtl="0" eaLnBrk="1" latinLnBrk="0" hangingPunct="1">
        <a:spcBef>
          <a:spcPts val="300"/>
        </a:spcBef>
        <a:spcAft>
          <a:spcPts val="600"/>
        </a:spcAft>
        <a:buFontTx/>
        <a:buBlip>
          <a:blip r:embed="rId13"/>
        </a:buBlip>
        <a:defRPr sz="1800" kern="1200">
          <a:solidFill>
            <a:schemeClr val="tx1"/>
          </a:solidFill>
          <a:latin typeface="+mn-lt"/>
          <a:ea typeface="+mn-ea"/>
          <a:cs typeface="+mn-cs"/>
        </a:defRPr>
      </a:lvl7pPr>
      <a:lvl8pPr marL="1080000" indent="-270000" algn="l" defTabSz="914400" rtl="0" eaLnBrk="1" latinLnBrk="0" hangingPunct="1">
        <a:spcBef>
          <a:spcPts val="300"/>
        </a:spcBef>
        <a:spcAft>
          <a:spcPts val="600"/>
        </a:spcAft>
        <a:buFontTx/>
        <a:buBlip>
          <a:blip r:embed="rId13"/>
        </a:buBlip>
        <a:defRPr sz="1800" kern="1200">
          <a:solidFill>
            <a:schemeClr val="tx1"/>
          </a:solidFill>
          <a:latin typeface="+mn-lt"/>
          <a:ea typeface="+mn-ea"/>
          <a:cs typeface="+mn-cs"/>
        </a:defRPr>
      </a:lvl8pPr>
      <a:lvl9pPr marL="1080000" indent="-270000" algn="l" defTabSz="914400" rtl="0" eaLnBrk="1" latinLnBrk="0" hangingPunct="1">
        <a:spcBef>
          <a:spcPts val="300"/>
        </a:spcBef>
        <a:spcAft>
          <a:spcPts val="600"/>
        </a:spcAft>
        <a:buFontTx/>
        <a:buBlip>
          <a:blip r:embed="rId13"/>
        </a:buBlip>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94">
          <p15:clr>
            <a:srgbClr val="F26B43"/>
          </p15:clr>
        </p15:guide>
        <p15:guide id="2" pos="3908">
          <p15:clr>
            <a:srgbClr val="F26B43"/>
          </p15:clr>
        </p15:guide>
        <p15:guide id="3" pos="4134">
          <p15:clr>
            <a:srgbClr val="F26B43"/>
          </p15:clr>
        </p15:guide>
        <p15:guide id="6" pos="7422">
          <p15:clr>
            <a:srgbClr val="F26B43"/>
          </p15:clr>
        </p15:guide>
        <p15:guide id="7" pos="2376">
          <p15:clr>
            <a:srgbClr val="F26B43"/>
          </p15:clr>
        </p15:guide>
        <p15:guide id="8" pos="2150">
          <p15:clr>
            <a:srgbClr val="F26B43"/>
          </p15:clr>
        </p15:guide>
        <p15:guide id="9" pos="619">
          <p15:clr>
            <a:srgbClr val="F26B43"/>
          </p15:clr>
        </p15:guide>
        <p15:guide id="10" orient="horz" pos="2478">
          <p15:clr>
            <a:srgbClr val="F26B43"/>
          </p15:clr>
        </p15:guide>
        <p15:guide id="11" orient="horz" pos="2592">
          <p15:clr>
            <a:srgbClr val="F26B43"/>
          </p15:clr>
        </p15:guide>
        <p15:guide id="12" orient="horz" pos="4086">
          <p15:clr>
            <a:srgbClr val="F26B43"/>
          </p15:clr>
        </p15:guide>
        <p15:guide id="13" pos="5894">
          <p15:clr>
            <a:srgbClr val="F26B43"/>
          </p15:clr>
        </p15:guide>
        <p15:guide id="14" pos="5666">
          <p15:clr>
            <a:srgbClr val="F26B43"/>
          </p15:clr>
        </p15:guide>
        <p15:guide id="15" pos="4020">
          <p15:clr>
            <a:srgbClr val="F26B43"/>
          </p15:clr>
        </p15:guide>
        <p15:guide id="16" orient="horz" pos="27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8.png"/><Relationship Id="rId5" Type="http://schemas.openxmlformats.org/officeDocument/2006/relationships/image" Target="../media/image10.jp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5.xml"/><Relationship Id="rId7" Type="http://schemas.openxmlformats.org/officeDocument/2006/relationships/diagramColors" Target="../diagrams/colors1.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4.tiff"/><Relationship Id="rId3" Type="http://schemas.openxmlformats.org/officeDocument/2006/relationships/slideLayout" Target="../slideLayouts/slideLayout5.xml"/><Relationship Id="rId7" Type="http://schemas.openxmlformats.org/officeDocument/2006/relationships/image" Target="../media/image13.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5.xml"/><Relationship Id="rId7" Type="http://schemas.openxmlformats.org/officeDocument/2006/relationships/image" Target="../media/image17.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8.pn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8.png"/><Relationship Id="rId5" Type="http://schemas.openxmlformats.org/officeDocument/2006/relationships/image" Target="../media/image19.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6.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con&#10;&#10;Description automatically generated">
            <a:extLst>
              <a:ext uri="{FF2B5EF4-FFF2-40B4-BE49-F238E27FC236}">
                <a16:creationId xmlns:a16="http://schemas.microsoft.com/office/drawing/2014/main" id="{800A9164-9580-B749-A692-069DBEAA7D38}"/>
              </a:ext>
            </a:extLst>
          </p:cNvPr>
          <p:cNvPicPr>
            <a:picLocks noChangeAspect="1"/>
          </p:cNvPicPr>
          <p:nvPr/>
        </p:nvPicPr>
        <p:blipFill>
          <a:blip r:embed="rId4">
            <a:alphaModFix amt="35000"/>
            <a:extLst>
              <a:ext uri="{28A0092B-C50C-407E-A947-70E740481C1C}">
                <a14:useLocalDpi xmlns:a14="http://schemas.microsoft.com/office/drawing/2010/main" val="0"/>
              </a:ext>
            </a:extLst>
          </a:blip>
          <a:stretch>
            <a:fillRect/>
          </a:stretch>
        </p:blipFill>
        <p:spPr>
          <a:xfrm>
            <a:off x="1126320" y="0"/>
            <a:ext cx="9180286" cy="6439902"/>
          </a:xfrm>
          <a:prstGeom prst="rect">
            <a:avLst/>
          </a:prstGeom>
        </p:spPr>
      </p:pic>
      <p:sp>
        <p:nvSpPr>
          <p:cNvPr id="2" name="Title 5">
            <a:extLst>
              <a:ext uri="{FF2B5EF4-FFF2-40B4-BE49-F238E27FC236}">
                <a16:creationId xmlns:a16="http://schemas.microsoft.com/office/drawing/2014/main" id="{1F8A66B4-45D5-44B5-BFB8-2CDDE7AACA4A}"/>
              </a:ext>
            </a:extLst>
          </p:cNvPr>
          <p:cNvSpPr txBox="1">
            <a:spLocks/>
          </p:cNvSpPr>
          <p:nvPr/>
        </p:nvSpPr>
        <p:spPr>
          <a:xfrm>
            <a:off x="982640" y="1840092"/>
            <a:ext cx="9467646" cy="1827988"/>
          </a:xfrm>
          <a:prstGeom prst="rect">
            <a:avLst/>
          </a:prstGeom>
        </p:spPr>
        <p:txBody>
          <a:bodyPr>
            <a:scene3d>
              <a:camera prst="orthographicFront"/>
              <a:lightRig rig="soft" dir="t">
                <a:rot lat="0" lon="0" rev="15600000"/>
              </a:lightRig>
            </a:scene3d>
            <a:sp3d extrusionH="57150" prstMaterial="softEdge">
              <a:bevelT w="25400" h="38100"/>
            </a:sp3d>
          </a:bodyPr>
          <a:lstStyle>
            <a:lvl1pPr algn="l" defTabSz="914400" rtl="0" eaLnBrk="1" latinLnBrk="0" hangingPunct="1">
              <a:spcBef>
                <a:spcPct val="0"/>
              </a:spcBef>
              <a:buNone/>
              <a:defRPr sz="3200" b="0" i="0" kern="1200">
                <a:solidFill>
                  <a:schemeClr val="accent1"/>
                </a:solidFill>
                <a:latin typeface="Arial" panose="020B0604020202020204" pitchFamily="34" charset="0"/>
                <a:ea typeface="+mj-ea"/>
                <a:cs typeface="+mj-cs"/>
              </a:defRPr>
            </a:lvl1pPr>
          </a:lstStyle>
          <a:p>
            <a:pPr algn="ctr"/>
            <a:r>
              <a:rPr lang="en-US" sz="4000" b="1" i="1" dirty="0">
                <a:ln w="12700">
                  <a:solidFill>
                    <a:schemeClr val="accent1"/>
                  </a:solidFill>
                  <a:prstDash val="solid"/>
                </a:ln>
                <a:solidFill>
                  <a:srgbClr val="40837F"/>
                </a:solidFill>
                <a:effectLst>
                  <a:outerShdw dist="38100" dir="2640000" algn="bl" rotWithShape="0">
                    <a:schemeClr val="accent1"/>
                  </a:outerShdw>
                </a:effectLst>
                <a:latin typeface="+mj-ea"/>
                <a:cs typeface="Aldhabi" panose="020F0502020204030204" pitchFamily="34" charset="0"/>
              </a:rPr>
              <a:t>Integration of the Mexican Registry of Coagulopathies (RMC) with PROBE</a:t>
            </a:r>
            <a:r>
              <a:rPr lang="en-US" sz="4000" b="1" i="1" dirty="0">
                <a:ln w="12700">
                  <a:solidFill>
                    <a:schemeClr val="accent1"/>
                  </a:solidFill>
                  <a:prstDash val="solid"/>
                </a:ln>
                <a:solidFill>
                  <a:srgbClr val="40837F"/>
                </a:solidFill>
                <a:effectLst>
                  <a:outerShdw dist="38100" dir="2640000" algn="bl" rotWithShape="0">
                    <a:schemeClr val="accent1"/>
                  </a:outerShdw>
                </a:effectLst>
                <a:latin typeface="+mj-lt"/>
                <a:cs typeface="Aldhabi" panose="020F0502020204030204" pitchFamily="34" charset="0"/>
              </a:rPr>
              <a:t> </a:t>
            </a:r>
          </a:p>
        </p:txBody>
      </p:sp>
      <p:sp>
        <p:nvSpPr>
          <p:cNvPr id="3" name="Rectangle 2">
            <a:extLst>
              <a:ext uri="{FF2B5EF4-FFF2-40B4-BE49-F238E27FC236}">
                <a16:creationId xmlns:a16="http://schemas.microsoft.com/office/drawing/2014/main" id="{6666D449-7D7E-458A-8874-95F51EC3F590}"/>
              </a:ext>
            </a:extLst>
          </p:cNvPr>
          <p:cNvSpPr/>
          <p:nvPr/>
        </p:nvSpPr>
        <p:spPr>
          <a:xfrm>
            <a:off x="418269" y="3849554"/>
            <a:ext cx="11355461" cy="3317236"/>
          </a:xfrm>
          <a:prstGeom prst="rect">
            <a:avLst/>
          </a:prstGeom>
        </p:spPr>
        <p:txBody>
          <a:bodyPr/>
          <a:lstStyle/>
          <a:p>
            <a:pPr defTabSz="914400">
              <a:spcBef>
                <a:spcPct val="0"/>
              </a:spcBef>
            </a:pPr>
            <a:r>
              <a:rPr lang="en-US" dirty="0">
                <a:latin typeface="+mj-lt"/>
                <a:ea typeface="+mj-ea"/>
                <a:cs typeface="+mj-cs"/>
              </a:rPr>
              <a:t>Alexandra Kucher</a:t>
            </a:r>
            <a:r>
              <a:rPr lang="en-US" baseline="30000" dirty="0">
                <a:latin typeface="+mj-lt"/>
                <a:ea typeface="+mj-ea"/>
                <a:cs typeface="+mj-cs"/>
              </a:rPr>
              <a:t>1</a:t>
            </a:r>
            <a:r>
              <a:rPr lang="en-US" dirty="0">
                <a:latin typeface="+mj-lt"/>
                <a:ea typeface="+mj-ea"/>
                <a:cs typeface="+mj-cs"/>
              </a:rPr>
              <a:t>; Carlos </a:t>
            </a:r>
            <a:r>
              <a:rPr lang="en-US" dirty="0">
                <a:latin typeface="+mj-lt"/>
              </a:rPr>
              <a:t>Gaitán</a:t>
            </a:r>
            <a:r>
              <a:rPr lang="en-US" baseline="30000" dirty="0">
                <a:latin typeface="+mj-lt"/>
              </a:rPr>
              <a:t>2</a:t>
            </a:r>
            <a:r>
              <a:rPr lang="en-US" dirty="0">
                <a:latin typeface="+mj-lt"/>
              </a:rPr>
              <a:t>; Mark W. Skinner</a:t>
            </a:r>
            <a:r>
              <a:rPr lang="en-US" baseline="30000" dirty="0">
                <a:latin typeface="+mj-lt"/>
              </a:rPr>
              <a:t>3,4</a:t>
            </a:r>
            <a:r>
              <a:rPr lang="en-US" dirty="0">
                <a:latin typeface="+mj-lt"/>
              </a:rPr>
              <a:t>; </a:t>
            </a:r>
            <a:r>
              <a:rPr lang="en-US" dirty="0"/>
              <a:t>Minerva Cruz</a:t>
            </a:r>
            <a:r>
              <a:rPr lang="en-US" baseline="30000" dirty="0"/>
              <a:t>2</a:t>
            </a:r>
            <a:r>
              <a:rPr lang="en-US" dirty="0"/>
              <a:t>; Álvaro Escobar</a:t>
            </a:r>
            <a:r>
              <a:rPr lang="en-US" baseline="30000" dirty="0"/>
              <a:t>2</a:t>
            </a:r>
            <a:r>
              <a:rPr lang="en-US" dirty="0"/>
              <a:t>; </a:t>
            </a:r>
            <a:r>
              <a:rPr lang="en-US" dirty="0" err="1"/>
              <a:t>Ofir</a:t>
            </a:r>
            <a:r>
              <a:rPr lang="en-US" dirty="0"/>
              <a:t> Alfonso</a:t>
            </a:r>
            <a:r>
              <a:rPr lang="en-US" baseline="30000" dirty="0"/>
              <a:t>2</a:t>
            </a:r>
            <a:r>
              <a:rPr lang="en-US" dirty="0"/>
              <a:t>; </a:t>
            </a:r>
            <a:r>
              <a:rPr lang="en-US" dirty="0">
                <a:latin typeface="+mj-lt"/>
              </a:rPr>
              <a:t>Alfonso Iorio</a:t>
            </a:r>
            <a:r>
              <a:rPr lang="en-US" baseline="30000" dirty="0">
                <a:latin typeface="+mj-lt"/>
              </a:rPr>
              <a:t>4,5</a:t>
            </a:r>
            <a:r>
              <a:rPr lang="en-US" dirty="0">
                <a:latin typeface="+mj-lt"/>
              </a:rPr>
              <a:t>; Federico Germini</a:t>
            </a:r>
            <a:r>
              <a:rPr lang="en-US" baseline="30000" dirty="0">
                <a:latin typeface="+mj-lt"/>
              </a:rPr>
              <a:t>4,6</a:t>
            </a:r>
            <a:r>
              <a:rPr lang="en-US" dirty="0">
                <a:latin typeface="+mj-lt"/>
              </a:rPr>
              <a:t>; Rick Parrish</a:t>
            </a:r>
            <a:r>
              <a:rPr lang="en-US" baseline="30000" dirty="0">
                <a:latin typeface="+mj-lt"/>
              </a:rPr>
              <a:t>4</a:t>
            </a:r>
            <a:r>
              <a:rPr lang="en-US" dirty="0">
                <a:latin typeface="+mj-lt"/>
              </a:rPr>
              <a:t>; Michael Sevestre</a:t>
            </a:r>
            <a:r>
              <a:rPr lang="en-US" baseline="30000" dirty="0">
                <a:latin typeface="+mj-lt"/>
              </a:rPr>
              <a:t>7</a:t>
            </a:r>
            <a:r>
              <a:rPr lang="en-US" dirty="0">
                <a:latin typeface="+mj-lt"/>
              </a:rPr>
              <a:t> </a:t>
            </a:r>
            <a:endParaRPr lang="en-US" baseline="30000" dirty="0">
              <a:latin typeface="+mj-lt"/>
            </a:endParaRPr>
          </a:p>
          <a:p>
            <a:pPr defTabSz="914400">
              <a:spcBef>
                <a:spcPct val="0"/>
              </a:spcBef>
            </a:pPr>
            <a:endParaRPr lang="en-US" baseline="30000" dirty="0">
              <a:latin typeface="+mj-lt"/>
            </a:endParaRPr>
          </a:p>
          <a:p>
            <a:pPr defTabSz="914400">
              <a:spcBef>
                <a:spcPct val="0"/>
              </a:spcBef>
            </a:pPr>
            <a:r>
              <a:rPr lang="en-US" sz="1400" baseline="30000" dirty="0"/>
              <a:t>1</a:t>
            </a:r>
            <a:r>
              <a:rPr lang="en-US" sz="1400" dirty="0"/>
              <a:t>Patient Outcomes Research Group, Ltd, Washington DC, USA; </a:t>
            </a:r>
            <a:r>
              <a:rPr lang="en-US" sz="1400" baseline="30000" dirty="0"/>
              <a:t>2</a:t>
            </a:r>
            <a:r>
              <a:rPr lang="en-US" sz="1400" dirty="0"/>
              <a:t>Federation of Hemophilia of the Mexican Republic, AC, Mexico City, Mexico; </a:t>
            </a:r>
            <a:r>
              <a:rPr lang="en-US" sz="1400" baseline="30000" dirty="0"/>
              <a:t>3</a:t>
            </a:r>
            <a:r>
              <a:rPr lang="en-US" sz="1400" dirty="0"/>
              <a:t>Institute for Policy Advancement Ltd., Washington DC, USA; </a:t>
            </a:r>
            <a:r>
              <a:rPr lang="en-US" sz="1400" baseline="30000" dirty="0"/>
              <a:t>4</a:t>
            </a:r>
            <a:r>
              <a:rPr lang="en-US" sz="1400" dirty="0"/>
              <a:t>McMaster University, Department of Health Research Methods, Evidence, and Impact, Hamilton, Canada; </a:t>
            </a:r>
            <a:r>
              <a:rPr lang="en-US" sz="1400" baseline="30000" dirty="0"/>
              <a:t>5</a:t>
            </a:r>
            <a:r>
              <a:rPr lang="en-US" sz="1400" dirty="0"/>
              <a:t>McMaster-Bayer Endowed Research Chair in Clinical Epidemiology of Congenital bleeding Disorders, Department of Medicine, McMaster, Hamilton, Canada; </a:t>
            </a:r>
            <a:r>
              <a:rPr lang="en-US" sz="1400" baseline="30000" dirty="0"/>
              <a:t>6</a:t>
            </a:r>
            <a:r>
              <a:rPr lang="en-US" sz="1400" dirty="0"/>
              <a:t>Department of Medicine, McMaster University, Hamilton, Canada; </a:t>
            </a:r>
            <a:r>
              <a:rPr lang="en-US" sz="1400" baseline="30000" dirty="0"/>
              <a:t>7</a:t>
            </a:r>
            <a:r>
              <a:rPr lang="en-US" sz="1400" dirty="0"/>
              <a:t>Design2Code Inc., Canada</a:t>
            </a:r>
          </a:p>
          <a:p>
            <a:pPr defTabSz="914400">
              <a:spcBef>
                <a:spcPct val="0"/>
              </a:spcBef>
            </a:pPr>
            <a:endParaRPr lang="en-US" sz="1400" i="1" baseline="30000" dirty="0">
              <a:ea typeface="+mj-ea"/>
              <a:cs typeface="+mj-cs"/>
            </a:endParaRPr>
          </a:p>
          <a:p>
            <a:pPr defTabSz="914400">
              <a:spcBef>
                <a:spcPct val="0"/>
              </a:spcBef>
            </a:pPr>
            <a:endParaRPr lang="en-US" i="1" baseline="30000" dirty="0">
              <a:latin typeface="+mj-lt"/>
              <a:ea typeface="+mj-ea"/>
              <a:cs typeface="+mj-cs"/>
            </a:endParaRPr>
          </a:p>
        </p:txBody>
      </p:sp>
      <p:sp>
        <p:nvSpPr>
          <p:cNvPr id="4" name="Rectangle 3">
            <a:extLst>
              <a:ext uri="{FF2B5EF4-FFF2-40B4-BE49-F238E27FC236}">
                <a16:creationId xmlns:a16="http://schemas.microsoft.com/office/drawing/2014/main" id="{CBE828F7-3AC3-44F6-99C3-C45D9D542A57}"/>
              </a:ext>
            </a:extLst>
          </p:cNvPr>
          <p:cNvSpPr/>
          <p:nvPr/>
        </p:nvSpPr>
        <p:spPr>
          <a:xfrm>
            <a:off x="0" y="-24772"/>
            <a:ext cx="3813865" cy="246221"/>
          </a:xfrm>
          <a:prstGeom prst="rect">
            <a:avLst/>
          </a:prstGeom>
        </p:spPr>
        <p:txBody>
          <a:bodyPr wrap="none">
            <a:spAutoFit/>
          </a:bodyPr>
          <a:lstStyle/>
          <a:p>
            <a:r>
              <a:rPr lang="en-GB" sz="1000" dirty="0">
                <a:solidFill>
                  <a:schemeClr val="accent2"/>
                </a:solidFill>
                <a:latin typeface="Arial" panose="020B0604020202020204" pitchFamily="34" charset="0"/>
              </a:rPr>
              <a:t>PP-UN-HEM-ALL-0098-1, PP-UN-HEM-GB-0010, January 2021</a:t>
            </a:r>
            <a:endParaRPr lang="en-GB" sz="1000" dirty="0">
              <a:solidFill>
                <a:schemeClr val="accent2"/>
              </a:solidFill>
            </a:endParaRPr>
          </a:p>
        </p:txBody>
      </p:sp>
      <p:sp>
        <p:nvSpPr>
          <p:cNvPr id="5" name="TextBox 4">
            <a:extLst>
              <a:ext uri="{FF2B5EF4-FFF2-40B4-BE49-F238E27FC236}">
                <a16:creationId xmlns:a16="http://schemas.microsoft.com/office/drawing/2014/main" id="{FD7CE48F-A6ED-CD48-9383-C4B9E11DCD3B}"/>
              </a:ext>
            </a:extLst>
          </p:cNvPr>
          <p:cNvSpPr txBox="1"/>
          <p:nvPr/>
        </p:nvSpPr>
        <p:spPr bwMode="gray">
          <a:xfrm>
            <a:off x="4637314" y="3385457"/>
            <a:ext cx="0" cy="0"/>
          </a:xfrm>
          <a:prstGeom prst="rect">
            <a:avLst/>
          </a:prstGeom>
          <a:noFill/>
        </p:spPr>
        <p:txBody>
          <a:bodyPr wrap="none" lIns="0" tIns="0" rIns="0" bIns="0" rtlCol="0">
            <a:noAutofit/>
          </a:bodyPr>
          <a:lstStyle/>
          <a:p>
            <a:endParaRPr lang="en-US" dirty="0" err="1"/>
          </a:p>
        </p:txBody>
      </p:sp>
      <p:pic>
        <p:nvPicPr>
          <p:cNvPr id="8" name="Audio Recording Jan 13, 2021 at 1:52:08 PM" descr="Audio Recording Jan 13, 2021 at 1:52:08 PM">
            <a:hlinkClick r:id="" action="ppaction://media"/>
            <a:extLst>
              <a:ext uri="{FF2B5EF4-FFF2-40B4-BE49-F238E27FC236}">
                <a16:creationId xmlns:a16="http://schemas.microsoft.com/office/drawing/2014/main" id="{D14B51A1-FE78-E64D-9E23-AB90DB59DCA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1680" y="107246"/>
            <a:ext cx="812800" cy="812800"/>
          </a:xfrm>
          <a:prstGeom prst="rect">
            <a:avLst/>
          </a:prstGeom>
        </p:spPr>
      </p:pic>
    </p:spTree>
    <p:extLst>
      <p:ext uri="{BB962C8B-B14F-4D97-AF65-F5344CB8AC3E}">
        <p14:creationId xmlns:p14="http://schemas.microsoft.com/office/powerpoint/2010/main" val="3252607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11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D86F5C0-2D2F-46B8-B34A-D8B1F4778E3A}"/>
              </a:ext>
            </a:extLst>
          </p:cNvPr>
          <p:cNvSpPr>
            <a:spLocks noGrp="1"/>
          </p:cNvSpPr>
          <p:nvPr>
            <p:ph type="subTitle" idx="13"/>
          </p:nvPr>
        </p:nvSpPr>
        <p:spPr/>
        <p:txBody>
          <a:bodyPr>
            <a:normAutofit fontScale="85000" lnSpcReduction="20000"/>
          </a:bodyPr>
          <a:lstStyle/>
          <a:p>
            <a:pPr algn="ctr"/>
            <a:r>
              <a:rPr lang="en-US" i="1" dirty="0">
                <a:ln w="0"/>
                <a:solidFill>
                  <a:srgbClr val="40837F"/>
                </a:solidFill>
                <a:effectLst>
                  <a:outerShdw blurRad="38100" dist="19050" dir="2700000" algn="tl" rotWithShape="0">
                    <a:schemeClr val="dk1">
                      <a:alpha val="40000"/>
                    </a:schemeClr>
                  </a:outerShdw>
                </a:effectLst>
                <a:latin typeface="+mj-ea"/>
                <a:cs typeface="Aldhabi" panose="020F0502020204030204" pitchFamily="34" charset="0"/>
              </a:rPr>
              <a:t>Integration of the Mexican Registry of Coagulopathies (RMC) with PROBE</a:t>
            </a:r>
            <a:r>
              <a:rPr lang="en-US" i="1" dirty="0">
                <a:ln w="0"/>
                <a:solidFill>
                  <a:srgbClr val="40837F"/>
                </a:solidFill>
                <a:effectLst>
                  <a:outerShdw blurRad="38100" dist="19050" dir="2700000" algn="tl" rotWithShape="0">
                    <a:schemeClr val="dk1">
                      <a:alpha val="40000"/>
                    </a:schemeClr>
                  </a:outerShdw>
                </a:effectLst>
                <a:cs typeface="Aldhabi" panose="020F0502020204030204" pitchFamily="34" charset="0"/>
              </a:rPr>
              <a:t> </a:t>
            </a:r>
          </a:p>
          <a:p>
            <a:endParaRPr lang="en-GB" dirty="0"/>
          </a:p>
        </p:txBody>
      </p:sp>
      <p:sp>
        <p:nvSpPr>
          <p:cNvPr id="3" name="Title 2">
            <a:extLst>
              <a:ext uri="{FF2B5EF4-FFF2-40B4-BE49-F238E27FC236}">
                <a16:creationId xmlns:a16="http://schemas.microsoft.com/office/drawing/2014/main" id="{FF9DFB03-5B53-4C0B-BEE9-9F8A768CD415}"/>
              </a:ext>
            </a:extLst>
          </p:cNvPr>
          <p:cNvSpPr>
            <a:spLocks noGrp="1"/>
          </p:cNvSpPr>
          <p:nvPr>
            <p:ph type="title"/>
          </p:nvPr>
        </p:nvSpPr>
        <p:spPr/>
        <p:txBody>
          <a:bodyPr/>
          <a:lstStyle/>
          <a:p>
            <a:r>
              <a:rPr lang="en-GB" dirty="0"/>
              <a:t>Introduction</a:t>
            </a:r>
          </a:p>
        </p:txBody>
      </p:sp>
      <p:sp>
        <p:nvSpPr>
          <p:cNvPr id="4" name="Content Placeholder 3">
            <a:extLst>
              <a:ext uri="{FF2B5EF4-FFF2-40B4-BE49-F238E27FC236}">
                <a16:creationId xmlns:a16="http://schemas.microsoft.com/office/drawing/2014/main" id="{FB3403DC-B5B1-4102-B03A-BDDD50A5AA2D}"/>
              </a:ext>
            </a:extLst>
          </p:cNvPr>
          <p:cNvSpPr>
            <a:spLocks noGrp="1"/>
          </p:cNvSpPr>
          <p:nvPr>
            <p:ph sz="quarter" idx="14"/>
          </p:nvPr>
        </p:nvSpPr>
        <p:spPr>
          <a:xfrm>
            <a:off x="586803" y="1891621"/>
            <a:ext cx="7909497" cy="4316140"/>
          </a:xfrm>
        </p:spPr>
        <p:txBody>
          <a:bodyPr>
            <a:normAutofit fontScale="92500" lnSpcReduction="20000"/>
          </a:bodyPr>
          <a:lstStyle/>
          <a:p>
            <a:pPr>
              <a:lnSpc>
                <a:spcPct val="150000"/>
              </a:lnSpc>
            </a:pPr>
            <a:r>
              <a:rPr lang="en-US" sz="2000" b="1" i="1" dirty="0" err="1"/>
              <a:t>Registro</a:t>
            </a:r>
            <a:r>
              <a:rPr lang="en-US" sz="2000" b="1" i="1" dirty="0"/>
              <a:t> </a:t>
            </a:r>
            <a:r>
              <a:rPr lang="en-US" sz="2000" b="1" i="1" dirty="0" err="1"/>
              <a:t>Mexicano</a:t>
            </a:r>
            <a:r>
              <a:rPr lang="en-US" sz="2000" b="1" i="1" dirty="0"/>
              <a:t> de </a:t>
            </a:r>
            <a:r>
              <a:rPr lang="en-US" sz="2000" b="1" i="1" dirty="0" err="1"/>
              <a:t>Coagulopatías</a:t>
            </a:r>
            <a:r>
              <a:rPr lang="en-US" sz="2000" b="1" i="1" dirty="0"/>
              <a:t> (RMC) </a:t>
            </a:r>
            <a:r>
              <a:rPr lang="en-US" sz="2000" dirty="0"/>
              <a:t>is a national registry app for people living with hemophilia, von Willebrand disease or other bleeding disorder as well as caregiver to report infusions and bleeding connected to the Federation of Hemophilia of the Mexican Republic (FHRM). </a:t>
            </a:r>
          </a:p>
          <a:p>
            <a:pPr>
              <a:lnSpc>
                <a:spcPct val="150000"/>
              </a:lnSpc>
            </a:pPr>
            <a:endParaRPr lang="en-US" sz="2000" dirty="0"/>
          </a:p>
          <a:p>
            <a:pPr>
              <a:lnSpc>
                <a:spcPct val="150000"/>
              </a:lnSpc>
            </a:pPr>
            <a:r>
              <a:rPr lang="en-US" sz="2000" b="1" dirty="0"/>
              <a:t>PROBE</a:t>
            </a:r>
            <a:r>
              <a:rPr lang="en-US" sz="2000" dirty="0"/>
              <a:t> is the global self-reported quality of life survey by patients or individuals without bleeding disorder. PROBE tool available in three different platforms: paper, online website, and phone/tablet application</a:t>
            </a:r>
            <a:endParaRPr lang="en-GB" sz="2000" dirty="0"/>
          </a:p>
        </p:txBody>
      </p:sp>
      <p:pic>
        <p:nvPicPr>
          <p:cNvPr id="1026" name="Picture 2">
            <a:extLst>
              <a:ext uri="{FF2B5EF4-FFF2-40B4-BE49-F238E27FC236}">
                <a16:creationId xmlns:a16="http://schemas.microsoft.com/office/drawing/2014/main" id="{066439AC-99E6-DD48-9EDA-19150FB6C7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6400" y="1351279"/>
            <a:ext cx="4165600" cy="31242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text, clipart&#10;&#10;Description automatically generated">
            <a:extLst>
              <a:ext uri="{FF2B5EF4-FFF2-40B4-BE49-F238E27FC236}">
                <a16:creationId xmlns:a16="http://schemas.microsoft.com/office/drawing/2014/main" id="{9AE9D62A-8054-1948-8791-7C3F6BBDA5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66811" y="4628420"/>
            <a:ext cx="2835909" cy="776388"/>
          </a:xfrm>
          <a:prstGeom prst="rect">
            <a:avLst/>
          </a:prstGeom>
        </p:spPr>
      </p:pic>
      <p:sp>
        <p:nvSpPr>
          <p:cNvPr id="8" name="Rectangle 7">
            <a:extLst>
              <a:ext uri="{FF2B5EF4-FFF2-40B4-BE49-F238E27FC236}">
                <a16:creationId xmlns:a16="http://schemas.microsoft.com/office/drawing/2014/main" id="{EB9BBF5A-17F8-4344-B451-1036520EE34E}"/>
              </a:ext>
            </a:extLst>
          </p:cNvPr>
          <p:cNvSpPr/>
          <p:nvPr/>
        </p:nvSpPr>
        <p:spPr>
          <a:xfrm>
            <a:off x="7775601" y="6519751"/>
            <a:ext cx="3245664" cy="276999"/>
          </a:xfrm>
          <a:prstGeom prst="rect">
            <a:avLst/>
          </a:prstGeom>
        </p:spPr>
        <p:txBody>
          <a:bodyPr wrap="square">
            <a:spAutoFit/>
          </a:bodyPr>
          <a:lstStyle/>
          <a:p>
            <a:r>
              <a:rPr lang="en-US" sz="1200" dirty="0" err="1">
                <a:solidFill>
                  <a:srgbClr val="3F8D8D"/>
                </a:solidFill>
                <a:effectLst/>
                <a:latin typeface="Helvetica" pitchFamily="2" charset="0"/>
              </a:rPr>
              <a:t>www.probestudy.org</a:t>
            </a:r>
            <a:r>
              <a:rPr lang="en-US" sz="1200" dirty="0">
                <a:solidFill>
                  <a:srgbClr val="3F8D8D"/>
                </a:solidFill>
                <a:effectLst/>
                <a:latin typeface="Helvetica" pitchFamily="2" charset="0"/>
              </a:rPr>
              <a:t> </a:t>
            </a:r>
            <a:r>
              <a:rPr lang="en-US" sz="1200" dirty="0">
                <a:solidFill>
                  <a:srgbClr val="F89520"/>
                </a:solidFill>
                <a:effectLst/>
                <a:latin typeface="Helvetica" pitchFamily="2" charset="0"/>
              </a:rPr>
              <a:t>▼ </a:t>
            </a:r>
            <a:r>
              <a:rPr lang="en-US" sz="1200" dirty="0" err="1">
                <a:solidFill>
                  <a:srgbClr val="3F8D8D"/>
                </a:solidFill>
                <a:effectLst/>
                <a:latin typeface="Helvetica" pitchFamily="2" charset="0"/>
              </a:rPr>
              <a:t>info@probestudy.org</a:t>
            </a:r>
            <a:endParaRPr lang="en-US" sz="1200" dirty="0">
              <a:solidFill>
                <a:srgbClr val="3F8D8D"/>
              </a:solidFill>
              <a:effectLst/>
              <a:latin typeface="Helvetica" pitchFamily="2" charset="0"/>
            </a:endParaRPr>
          </a:p>
        </p:txBody>
      </p:sp>
      <p:pic>
        <p:nvPicPr>
          <p:cNvPr id="5" name="Audio Recording Jan 13, 2021 at 1:55:04 PM" descr="Audio Recording Jan 13, 2021 at 1:55:04 PM">
            <a:hlinkClick r:id="" action="ppaction://media"/>
            <a:extLst>
              <a:ext uri="{FF2B5EF4-FFF2-40B4-BE49-F238E27FC236}">
                <a16:creationId xmlns:a16="http://schemas.microsoft.com/office/drawing/2014/main" id="{02EBF0DC-A1FF-0E4E-A25F-E5E3F63BD46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80403" y="-72062"/>
            <a:ext cx="812800" cy="812800"/>
          </a:xfrm>
          <a:prstGeom prst="rect">
            <a:avLst/>
          </a:prstGeom>
        </p:spPr>
      </p:pic>
    </p:spTree>
    <p:extLst>
      <p:ext uri="{BB962C8B-B14F-4D97-AF65-F5344CB8AC3E}">
        <p14:creationId xmlns:p14="http://schemas.microsoft.com/office/powerpoint/2010/main" val="3162492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5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0EB9515-5DC6-4BC1-AC9B-11555A606659}"/>
              </a:ext>
            </a:extLst>
          </p:cNvPr>
          <p:cNvSpPr>
            <a:spLocks noGrp="1"/>
          </p:cNvSpPr>
          <p:nvPr>
            <p:ph type="subTitle" idx="13"/>
          </p:nvPr>
        </p:nvSpPr>
        <p:spPr>
          <a:xfrm>
            <a:off x="588041" y="1267079"/>
            <a:ext cx="11015917" cy="393920"/>
          </a:xfrm>
        </p:spPr>
        <p:txBody>
          <a:bodyPr>
            <a:normAutofit fontScale="85000" lnSpcReduction="20000"/>
          </a:bodyPr>
          <a:lstStyle/>
          <a:p>
            <a:pPr algn="ctr"/>
            <a:r>
              <a:rPr lang="en-US" i="1" dirty="0">
                <a:ln w="0"/>
                <a:solidFill>
                  <a:srgbClr val="40837F"/>
                </a:solidFill>
                <a:effectLst>
                  <a:outerShdw blurRad="38100" dist="19050" dir="2700000" algn="tl" rotWithShape="0">
                    <a:schemeClr val="dk1">
                      <a:alpha val="40000"/>
                    </a:schemeClr>
                  </a:outerShdw>
                </a:effectLst>
                <a:latin typeface="+mj-ea"/>
                <a:cs typeface="Aldhabi" panose="020F0502020204030204" pitchFamily="34" charset="0"/>
              </a:rPr>
              <a:t>Integration of the Mexican Registry of Coagulopathies (RMC) with PROBE</a:t>
            </a:r>
            <a:r>
              <a:rPr lang="en-US" i="1" dirty="0">
                <a:ln w="0"/>
                <a:solidFill>
                  <a:srgbClr val="40837F"/>
                </a:solidFill>
                <a:effectLst>
                  <a:outerShdw blurRad="38100" dist="19050" dir="2700000" algn="tl" rotWithShape="0">
                    <a:schemeClr val="dk1">
                      <a:alpha val="40000"/>
                    </a:schemeClr>
                  </a:outerShdw>
                </a:effectLst>
                <a:cs typeface="Aldhabi" panose="020F0502020204030204" pitchFamily="34" charset="0"/>
              </a:rPr>
              <a:t> </a:t>
            </a:r>
          </a:p>
          <a:p>
            <a:pPr algn="ctr"/>
            <a:endParaRPr lang="en-GB" dirty="0"/>
          </a:p>
        </p:txBody>
      </p:sp>
      <p:sp>
        <p:nvSpPr>
          <p:cNvPr id="3" name="Title 2">
            <a:extLst>
              <a:ext uri="{FF2B5EF4-FFF2-40B4-BE49-F238E27FC236}">
                <a16:creationId xmlns:a16="http://schemas.microsoft.com/office/drawing/2014/main" id="{AD7AC7E5-96D9-4935-A0DE-25810094A020}"/>
              </a:ext>
            </a:extLst>
          </p:cNvPr>
          <p:cNvSpPr>
            <a:spLocks noGrp="1"/>
          </p:cNvSpPr>
          <p:nvPr>
            <p:ph type="title"/>
          </p:nvPr>
        </p:nvSpPr>
        <p:spPr/>
        <p:txBody>
          <a:bodyPr/>
          <a:lstStyle/>
          <a:p>
            <a:r>
              <a:rPr lang="en-GB" dirty="0"/>
              <a:t>Objectives</a:t>
            </a:r>
          </a:p>
        </p:txBody>
      </p:sp>
      <p:sp>
        <p:nvSpPr>
          <p:cNvPr id="4" name="Content Placeholder 3">
            <a:extLst>
              <a:ext uri="{FF2B5EF4-FFF2-40B4-BE49-F238E27FC236}">
                <a16:creationId xmlns:a16="http://schemas.microsoft.com/office/drawing/2014/main" id="{2DF01AAD-9820-4058-91DE-FA4E2B4F5605}"/>
              </a:ext>
            </a:extLst>
          </p:cNvPr>
          <p:cNvSpPr>
            <a:spLocks noGrp="1"/>
          </p:cNvSpPr>
          <p:nvPr>
            <p:ph sz="quarter" idx="14"/>
          </p:nvPr>
        </p:nvSpPr>
        <p:spPr>
          <a:xfrm>
            <a:off x="5562601" y="1920621"/>
            <a:ext cx="6041357" cy="3670300"/>
          </a:xfrm>
        </p:spPr>
        <p:txBody>
          <a:bodyPr>
            <a:normAutofit/>
          </a:bodyPr>
          <a:lstStyle/>
          <a:p>
            <a:r>
              <a:rPr lang="en-CA" sz="1800" dirty="0"/>
              <a:t>These two tools were linked in October 2020 </a:t>
            </a:r>
            <a:r>
              <a:rPr lang="en-US" sz="1800" dirty="0"/>
              <a:t>such that the RMC login can be used to access the survey.</a:t>
            </a:r>
            <a:r>
              <a:rPr lang="en-CA" sz="1800" dirty="0"/>
              <a:t> </a:t>
            </a:r>
          </a:p>
          <a:p>
            <a:pPr marL="0" indent="0">
              <a:buNone/>
            </a:pPr>
            <a:endParaRPr lang="en-CA" sz="1800" dirty="0"/>
          </a:p>
          <a:p>
            <a:r>
              <a:rPr lang="en-US" sz="1800" dirty="0"/>
              <a:t>RMC users can be followed over time, receive yearly reminders to complete the PROBE survey and receive reports on changes to their PROBE score. The objectives of this connectivity are to make data collection more user-friendly, useful and attractive; provide personal health information feedback; and increase the number of people reporting.</a:t>
            </a:r>
          </a:p>
          <a:p>
            <a:endParaRPr lang="en-US" sz="1800" dirty="0"/>
          </a:p>
          <a:p>
            <a:endParaRPr lang="en-GB" dirty="0"/>
          </a:p>
        </p:txBody>
      </p:sp>
      <p:graphicFrame>
        <p:nvGraphicFramePr>
          <p:cNvPr id="6" name="Diagram 5">
            <a:extLst>
              <a:ext uri="{FF2B5EF4-FFF2-40B4-BE49-F238E27FC236}">
                <a16:creationId xmlns:a16="http://schemas.microsoft.com/office/drawing/2014/main" id="{B818D26E-73D6-274C-99AA-D57AFB64C7FE}"/>
              </a:ext>
            </a:extLst>
          </p:cNvPr>
          <p:cNvGraphicFramePr/>
          <p:nvPr>
            <p:extLst>
              <p:ext uri="{D42A27DB-BD31-4B8C-83A1-F6EECF244321}">
                <p14:modId xmlns:p14="http://schemas.microsoft.com/office/powerpoint/2010/main" val="1235501910"/>
              </p:ext>
            </p:extLst>
          </p:nvPr>
        </p:nvGraphicFramePr>
        <p:xfrm>
          <a:off x="-838200" y="1729740"/>
          <a:ext cx="7404100" cy="48496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a:extLst>
              <a:ext uri="{FF2B5EF4-FFF2-40B4-BE49-F238E27FC236}">
                <a16:creationId xmlns:a16="http://schemas.microsoft.com/office/drawing/2014/main" id="{F1C96073-4464-2645-8C9E-D7E4C9C78E3E}"/>
              </a:ext>
            </a:extLst>
          </p:cNvPr>
          <p:cNvSpPr/>
          <p:nvPr/>
        </p:nvSpPr>
        <p:spPr>
          <a:xfrm>
            <a:off x="7775601" y="6519751"/>
            <a:ext cx="3245664" cy="276999"/>
          </a:xfrm>
          <a:prstGeom prst="rect">
            <a:avLst/>
          </a:prstGeom>
        </p:spPr>
        <p:txBody>
          <a:bodyPr wrap="square">
            <a:spAutoFit/>
          </a:bodyPr>
          <a:lstStyle/>
          <a:p>
            <a:r>
              <a:rPr lang="en-US" sz="1200" dirty="0" err="1">
                <a:solidFill>
                  <a:srgbClr val="3F8D8D"/>
                </a:solidFill>
                <a:effectLst/>
                <a:latin typeface="Helvetica" pitchFamily="2" charset="0"/>
              </a:rPr>
              <a:t>www.probestudy.org</a:t>
            </a:r>
            <a:r>
              <a:rPr lang="en-US" sz="1200" dirty="0">
                <a:solidFill>
                  <a:srgbClr val="3F8D8D"/>
                </a:solidFill>
                <a:effectLst/>
                <a:latin typeface="Helvetica" pitchFamily="2" charset="0"/>
              </a:rPr>
              <a:t> </a:t>
            </a:r>
            <a:r>
              <a:rPr lang="en-US" sz="1200" dirty="0">
                <a:solidFill>
                  <a:srgbClr val="F89520"/>
                </a:solidFill>
                <a:effectLst/>
                <a:latin typeface="Helvetica" pitchFamily="2" charset="0"/>
              </a:rPr>
              <a:t>▼ </a:t>
            </a:r>
            <a:r>
              <a:rPr lang="en-US" sz="1200" dirty="0" err="1">
                <a:solidFill>
                  <a:srgbClr val="3F8D8D"/>
                </a:solidFill>
                <a:effectLst/>
                <a:latin typeface="Helvetica" pitchFamily="2" charset="0"/>
              </a:rPr>
              <a:t>info@probestudy.org</a:t>
            </a:r>
            <a:endParaRPr lang="en-US" sz="1200" dirty="0">
              <a:solidFill>
                <a:srgbClr val="3F8D8D"/>
              </a:solidFill>
              <a:effectLst/>
              <a:latin typeface="Helvetica" pitchFamily="2" charset="0"/>
            </a:endParaRPr>
          </a:p>
        </p:txBody>
      </p:sp>
      <p:pic>
        <p:nvPicPr>
          <p:cNvPr id="5" name="Audio Recording Jan 13, 2021 at 1:59:33 PM" descr="Audio Recording Jan 13, 2021 at 1:59:33 PM">
            <a:hlinkClick r:id="" action="ppaction://media"/>
            <a:extLst>
              <a:ext uri="{FF2B5EF4-FFF2-40B4-BE49-F238E27FC236}">
                <a16:creationId xmlns:a16="http://schemas.microsoft.com/office/drawing/2014/main" id="{92F349B9-A63B-6B43-AA3D-E0B02DCF6444}"/>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0" y="74716"/>
            <a:ext cx="812800" cy="812800"/>
          </a:xfrm>
          <a:prstGeom prst="rect">
            <a:avLst/>
          </a:prstGeom>
        </p:spPr>
      </p:pic>
    </p:spTree>
    <p:extLst>
      <p:ext uri="{BB962C8B-B14F-4D97-AF65-F5344CB8AC3E}">
        <p14:creationId xmlns:p14="http://schemas.microsoft.com/office/powerpoint/2010/main" val="3707941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56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B159E-2A48-41D9-93BB-845A476CB508}"/>
              </a:ext>
            </a:extLst>
          </p:cNvPr>
          <p:cNvSpPr>
            <a:spLocks noGrp="1"/>
          </p:cNvSpPr>
          <p:nvPr>
            <p:ph type="title"/>
          </p:nvPr>
        </p:nvSpPr>
        <p:spPr>
          <a:xfrm>
            <a:off x="525710" y="334338"/>
            <a:ext cx="9475261" cy="864000"/>
          </a:xfrm>
        </p:spPr>
        <p:txBody>
          <a:bodyPr/>
          <a:lstStyle/>
          <a:p>
            <a:r>
              <a:rPr lang="en-GB" dirty="0"/>
              <a:t>Methods</a:t>
            </a:r>
          </a:p>
        </p:txBody>
      </p:sp>
      <p:pic>
        <p:nvPicPr>
          <p:cNvPr id="17" name="Picture 16" descr="Graphical user interface, text&#10;&#10;Description automatically generated">
            <a:extLst>
              <a:ext uri="{FF2B5EF4-FFF2-40B4-BE49-F238E27FC236}">
                <a16:creationId xmlns:a16="http://schemas.microsoft.com/office/drawing/2014/main" id="{744442C5-A3C7-794B-B6E9-7CE24AC000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3200" y="1422400"/>
            <a:ext cx="4670043" cy="3723917"/>
          </a:xfrm>
          <a:prstGeom prst="rect">
            <a:avLst/>
          </a:prstGeom>
        </p:spPr>
      </p:pic>
      <p:pic>
        <p:nvPicPr>
          <p:cNvPr id="18" name="Picture 17" descr="Graphical user interface, text&#10;&#10;Description automatically generated">
            <a:extLst>
              <a:ext uri="{FF2B5EF4-FFF2-40B4-BE49-F238E27FC236}">
                <a16:creationId xmlns:a16="http://schemas.microsoft.com/office/drawing/2014/main" id="{62E405CA-D890-3640-BFFC-45F694C8EED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93900" y="2942131"/>
            <a:ext cx="4425294" cy="3581531"/>
          </a:xfrm>
          <a:prstGeom prst="rect">
            <a:avLst/>
          </a:prstGeom>
        </p:spPr>
      </p:pic>
      <p:sp>
        <p:nvSpPr>
          <p:cNvPr id="20" name="TextBox 19">
            <a:extLst>
              <a:ext uri="{FF2B5EF4-FFF2-40B4-BE49-F238E27FC236}">
                <a16:creationId xmlns:a16="http://schemas.microsoft.com/office/drawing/2014/main" id="{6A90C39C-E17F-6A4D-B2CA-3FCCDC68FB36}"/>
              </a:ext>
            </a:extLst>
          </p:cNvPr>
          <p:cNvSpPr txBox="1"/>
          <p:nvPr/>
        </p:nvSpPr>
        <p:spPr bwMode="gray">
          <a:xfrm>
            <a:off x="5263340" y="1097007"/>
            <a:ext cx="6489700" cy="1621062"/>
          </a:xfrm>
          <a:prstGeom prst="rect">
            <a:avLst/>
          </a:prstGeom>
          <a:noFill/>
        </p:spPr>
        <p:txBody>
          <a:bodyPr wrap="none" lIns="0" tIns="0" rIns="0" bIns="0" rtlCol="0">
            <a:noAutofit/>
          </a:bodyPr>
          <a:lstStyle/>
          <a:p>
            <a:pPr lvl="0" algn="ctr"/>
            <a:r>
              <a:rPr lang="en-US" sz="1600" dirty="0">
                <a:solidFill>
                  <a:srgbClr val="000000"/>
                </a:solidFill>
              </a:rPr>
              <a:t>The Health Information Research Unit team at McMaster </a:t>
            </a:r>
          </a:p>
          <a:p>
            <a:pPr lvl="0" algn="ctr"/>
            <a:r>
              <a:rPr lang="en-US" sz="1600" dirty="0">
                <a:solidFill>
                  <a:srgbClr val="000000"/>
                </a:solidFill>
              </a:rPr>
              <a:t>University and Design2Code Inc. developed an online survey </a:t>
            </a:r>
          </a:p>
          <a:p>
            <a:pPr lvl="0" algn="ctr"/>
            <a:r>
              <a:rPr lang="en-US" sz="1600" dirty="0">
                <a:solidFill>
                  <a:srgbClr val="000000"/>
                </a:solidFill>
              </a:rPr>
              <a:t>using </a:t>
            </a:r>
            <a:r>
              <a:rPr lang="en-US" sz="1600" dirty="0" err="1">
                <a:solidFill>
                  <a:srgbClr val="000000"/>
                </a:solidFill>
              </a:rPr>
              <a:t>Windows.net</a:t>
            </a:r>
            <a:r>
              <a:rPr lang="en-US" sz="1600" dirty="0">
                <a:solidFill>
                  <a:srgbClr val="000000"/>
                </a:solidFill>
              </a:rPr>
              <a:t> technologies and a mobile application for </a:t>
            </a:r>
          </a:p>
          <a:p>
            <a:pPr lvl="0" algn="ctr"/>
            <a:r>
              <a:rPr lang="en-US" sz="1600" dirty="0">
                <a:solidFill>
                  <a:srgbClr val="000000"/>
                </a:solidFill>
              </a:rPr>
              <a:t>iOS and Android using react-native, in collaboration with the </a:t>
            </a:r>
          </a:p>
          <a:p>
            <a:pPr lvl="0" algn="ctr"/>
            <a:r>
              <a:rPr lang="en-US" sz="1600" dirty="0">
                <a:solidFill>
                  <a:srgbClr val="000000"/>
                </a:solidFill>
              </a:rPr>
              <a:t>PROBE investigators and FHMR. </a:t>
            </a:r>
            <a:r>
              <a:rPr lang="en-US" sz="1600" dirty="0"/>
              <a:t>The PROBE and RMC databases were</a:t>
            </a:r>
          </a:p>
          <a:p>
            <a:pPr lvl="0" algn="ctr"/>
            <a:r>
              <a:rPr lang="en-US" sz="1600" dirty="0"/>
              <a:t> queried to measure inter-connectivity.</a:t>
            </a:r>
            <a:endParaRPr lang="en-US" sz="1600" dirty="0">
              <a:solidFill>
                <a:srgbClr val="000000"/>
              </a:solidFill>
            </a:endParaRPr>
          </a:p>
        </p:txBody>
      </p:sp>
      <p:pic>
        <p:nvPicPr>
          <p:cNvPr id="21" name="Picture 20" descr="A screenshot of a cell phone&#10;&#10;Description automatically generated">
            <a:extLst>
              <a:ext uri="{FF2B5EF4-FFF2-40B4-BE49-F238E27FC236}">
                <a16:creationId xmlns:a16="http://schemas.microsoft.com/office/drawing/2014/main" id="{F95B0768-CF38-8142-8C81-5835B2AF6ECB}"/>
              </a:ext>
            </a:extLst>
          </p:cNvPr>
          <p:cNvPicPr>
            <a:picLocks noChangeAspect="1"/>
          </p:cNvPicPr>
          <p:nvPr/>
        </p:nvPicPr>
        <p:blipFill>
          <a:blip r:embed="rId7"/>
          <a:stretch>
            <a:fillRect/>
          </a:stretch>
        </p:blipFill>
        <p:spPr>
          <a:xfrm>
            <a:off x="8031624" y="2667649"/>
            <a:ext cx="1969347" cy="3856013"/>
          </a:xfrm>
          <a:prstGeom prst="rect">
            <a:avLst/>
          </a:prstGeom>
        </p:spPr>
      </p:pic>
      <p:pic>
        <p:nvPicPr>
          <p:cNvPr id="22" name="Picture 21">
            <a:extLst>
              <a:ext uri="{FF2B5EF4-FFF2-40B4-BE49-F238E27FC236}">
                <a16:creationId xmlns:a16="http://schemas.microsoft.com/office/drawing/2014/main" id="{54E2CD75-557E-5C4B-90C2-19FC096CC536}"/>
              </a:ext>
            </a:extLst>
          </p:cNvPr>
          <p:cNvPicPr>
            <a:picLocks noChangeAspect="1"/>
          </p:cNvPicPr>
          <p:nvPr/>
        </p:nvPicPr>
        <p:blipFill rotWithShape="1">
          <a:blip r:embed="rId8"/>
          <a:srcRect b="7740"/>
          <a:stretch/>
        </p:blipFill>
        <p:spPr>
          <a:xfrm>
            <a:off x="8209894" y="2987805"/>
            <a:ext cx="1509123" cy="3013323"/>
          </a:xfrm>
          <a:prstGeom prst="rect">
            <a:avLst/>
          </a:prstGeom>
        </p:spPr>
      </p:pic>
      <p:sp>
        <p:nvSpPr>
          <p:cNvPr id="23" name="TextBox 22">
            <a:extLst>
              <a:ext uri="{FF2B5EF4-FFF2-40B4-BE49-F238E27FC236}">
                <a16:creationId xmlns:a16="http://schemas.microsoft.com/office/drawing/2014/main" id="{996F71A5-B552-BF4B-8FB5-0FC31120ECF7}"/>
              </a:ext>
            </a:extLst>
          </p:cNvPr>
          <p:cNvSpPr txBox="1"/>
          <p:nvPr/>
        </p:nvSpPr>
        <p:spPr bwMode="gray">
          <a:xfrm>
            <a:off x="6842861" y="4481166"/>
            <a:ext cx="0" cy="0"/>
          </a:xfrm>
          <a:prstGeom prst="rect">
            <a:avLst/>
          </a:prstGeom>
          <a:noFill/>
        </p:spPr>
        <p:txBody>
          <a:bodyPr wrap="none" lIns="0" tIns="0" rIns="0" bIns="0" rtlCol="0">
            <a:noAutofit/>
          </a:bodyPr>
          <a:lstStyle/>
          <a:p>
            <a:r>
              <a:rPr lang="en-US" dirty="0"/>
              <a:t>And/or</a:t>
            </a:r>
          </a:p>
        </p:txBody>
      </p:sp>
      <p:sp>
        <p:nvSpPr>
          <p:cNvPr id="24" name="Rectangle 23">
            <a:extLst>
              <a:ext uri="{FF2B5EF4-FFF2-40B4-BE49-F238E27FC236}">
                <a16:creationId xmlns:a16="http://schemas.microsoft.com/office/drawing/2014/main" id="{DDABAC1E-2472-0642-9A32-C0C91E885BF1}"/>
              </a:ext>
            </a:extLst>
          </p:cNvPr>
          <p:cNvSpPr/>
          <p:nvPr/>
        </p:nvSpPr>
        <p:spPr>
          <a:xfrm>
            <a:off x="7775601" y="6519751"/>
            <a:ext cx="3245664" cy="276999"/>
          </a:xfrm>
          <a:prstGeom prst="rect">
            <a:avLst/>
          </a:prstGeom>
        </p:spPr>
        <p:txBody>
          <a:bodyPr wrap="square">
            <a:spAutoFit/>
          </a:bodyPr>
          <a:lstStyle/>
          <a:p>
            <a:r>
              <a:rPr lang="en-US" sz="1200" dirty="0" err="1">
                <a:solidFill>
                  <a:srgbClr val="3F8D8D"/>
                </a:solidFill>
                <a:effectLst/>
                <a:latin typeface="Helvetica" pitchFamily="2" charset="0"/>
              </a:rPr>
              <a:t>www.probestudy.org</a:t>
            </a:r>
            <a:r>
              <a:rPr lang="en-US" sz="1200" dirty="0">
                <a:solidFill>
                  <a:srgbClr val="3F8D8D"/>
                </a:solidFill>
                <a:effectLst/>
                <a:latin typeface="Helvetica" pitchFamily="2" charset="0"/>
              </a:rPr>
              <a:t> </a:t>
            </a:r>
            <a:r>
              <a:rPr lang="en-US" sz="1200" dirty="0">
                <a:solidFill>
                  <a:srgbClr val="F89520"/>
                </a:solidFill>
                <a:effectLst/>
                <a:latin typeface="Helvetica" pitchFamily="2" charset="0"/>
              </a:rPr>
              <a:t>▼ </a:t>
            </a:r>
            <a:r>
              <a:rPr lang="en-US" sz="1200" dirty="0" err="1">
                <a:solidFill>
                  <a:srgbClr val="3F8D8D"/>
                </a:solidFill>
                <a:effectLst/>
                <a:latin typeface="Helvetica" pitchFamily="2" charset="0"/>
              </a:rPr>
              <a:t>info@probestudy.org</a:t>
            </a:r>
            <a:endParaRPr lang="en-US" sz="1200" dirty="0">
              <a:solidFill>
                <a:srgbClr val="3F8D8D"/>
              </a:solidFill>
              <a:effectLst/>
              <a:latin typeface="Helvetica" pitchFamily="2" charset="0"/>
            </a:endParaRPr>
          </a:p>
        </p:txBody>
      </p:sp>
      <p:pic>
        <p:nvPicPr>
          <p:cNvPr id="2" name="Audio Recording Jan 13, 2021 at 2:05:41 PM" descr="Audio Recording Jan 13, 2021 at 2:05:41 PM">
            <a:hlinkClick r:id="" action="ppaction://media"/>
            <a:extLst>
              <a:ext uri="{FF2B5EF4-FFF2-40B4-BE49-F238E27FC236}">
                <a16:creationId xmlns:a16="http://schemas.microsoft.com/office/drawing/2014/main" id="{EB003C1E-77C8-6A43-988F-DB23E48D57F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65590" y="0"/>
            <a:ext cx="812800" cy="812800"/>
          </a:xfrm>
          <a:prstGeom prst="rect">
            <a:avLst/>
          </a:prstGeom>
        </p:spPr>
      </p:pic>
    </p:spTree>
    <p:extLst>
      <p:ext uri="{BB962C8B-B14F-4D97-AF65-F5344CB8AC3E}">
        <p14:creationId xmlns:p14="http://schemas.microsoft.com/office/powerpoint/2010/main" val="197933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39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9300F6-714F-4746-875B-EF5C91B839E8}"/>
              </a:ext>
            </a:extLst>
          </p:cNvPr>
          <p:cNvSpPr>
            <a:spLocks noGrp="1"/>
          </p:cNvSpPr>
          <p:nvPr>
            <p:ph type="title"/>
          </p:nvPr>
        </p:nvSpPr>
        <p:spPr/>
        <p:txBody>
          <a:bodyPr/>
          <a:lstStyle/>
          <a:p>
            <a:r>
              <a:rPr lang="en-GB" dirty="0"/>
              <a:t>Results</a:t>
            </a:r>
          </a:p>
        </p:txBody>
      </p:sp>
      <p:sp>
        <p:nvSpPr>
          <p:cNvPr id="4" name="Content Placeholder 3">
            <a:extLst>
              <a:ext uri="{FF2B5EF4-FFF2-40B4-BE49-F238E27FC236}">
                <a16:creationId xmlns:a16="http://schemas.microsoft.com/office/drawing/2014/main" id="{4E93CB07-A7D2-4D51-A3C6-F5A4F39BFA0E}"/>
              </a:ext>
            </a:extLst>
          </p:cNvPr>
          <p:cNvSpPr>
            <a:spLocks noGrp="1"/>
          </p:cNvSpPr>
          <p:nvPr>
            <p:ph sz="quarter" idx="14"/>
          </p:nvPr>
        </p:nvSpPr>
        <p:spPr>
          <a:xfrm>
            <a:off x="9004299" y="1898139"/>
            <a:ext cx="2934969" cy="4158129"/>
          </a:xfrm>
        </p:spPr>
        <p:txBody>
          <a:bodyPr>
            <a:normAutofit/>
          </a:bodyPr>
          <a:lstStyle/>
          <a:p>
            <a:pPr marL="0" indent="0">
              <a:buNone/>
            </a:pPr>
            <a:r>
              <a:rPr lang="en-US" dirty="0"/>
              <a:t>The new management system of the FHRM allowed RMC project to begin development in September 2018. In January 2019, RMC reached its deployment phase. Shortly after, RMC and PROBE started to develop connection between tools for online platform and a mobile application for iOS and Android. In October 2020, RMC collaboration with PROBE study has been completed. </a:t>
            </a:r>
          </a:p>
          <a:p>
            <a:endParaRPr lang="en-GB" dirty="0"/>
          </a:p>
        </p:txBody>
      </p:sp>
      <p:pic>
        <p:nvPicPr>
          <p:cNvPr id="5" name="Picture 4" descr="Graphical user interface, text, application&#10;&#10;Description automatically generated">
            <a:extLst>
              <a:ext uri="{FF2B5EF4-FFF2-40B4-BE49-F238E27FC236}">
                <a16:creationId xmlns:a16="http://schemas.microsoft.com/office/drawing/2014/main" id="{8D9BD4CD-567A-3648-BB64-9406D989F4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7710" y="1959754"/>
            <a:ext cx="1995169" cy="3546967"/>
          </a:xfrm>
          <a:prstGeom prst="rect">
            <a:avLst/>
          </a:prstGeom>
          <a:ln>
            <a:solidFill>
              <a:schemeClr val="tx1"/>
            </a:solidFill>
          </a:ln>
        </p:spPr>
      </p:pic>
      <p:sp>
        <p:nvSpPr>
          <p:cNvPr id="7" name="Subtitle 6">
            <a:extLst>
              <a:ext uri="{FF2B5EF4-FFF2-40B4-BE49-F238E27FC236}">
                <a16:creationId xmlns:a16="http://schemas.microsoft.com/office/drawing/2014/main" id="{4A020D8C-FBDB-0845-992E-75F7BFDD72D3}"/>
              </a:ext>
            </a:extLst>
          </p:cNvPr>
          <p:cNvSpPr>
            <a:spLocks noGrp="1"/>
          </p:cNvSpPr>
          <p:nvPr>
            <p:ph type="subTitle" idx="13"/>
          </p:nvPr>
        </p:nvSpPr>
        <p:spPr/>
        <p:txBody>
          <a:bodyPr>
            <a:normAutofit lnSpcReduction="10000"/>
          </a:bodyPr>
          <a:lstStyle/>
          <a:p>
            <a:r>
              <a:rPr lang="en-US" dirty="0"/>
              <a:t>Single Sign-on via </a:t>
            </a:r>
            <a:r>
              <a:rPr lang="en-US" dirty="0" err="1"/>
              <a:t>myPROBE</a:t>
            </a:r>
            <a:r>
              <a:rPr lang="en-US" dirty="0"/>
              <a:t> or Direct from Mexican Registry website or app</a:t>
            </a:r>
          </a:p>
        </p:txBody>
      </p:sp>
      <p:sp>
        <p:nvSpPr>
          <p:cNvPr id="8" name="Striped Right Arrow 7">
            <a:extLst>
              <a:ext uri="{FF2B5EF4-FFF2-40B4-BE49-F238E27FC236}">
                <a16:creationId xmlns:a16="http://schemas.microsoft.com/office/drawing/2014/main" id="{009A19DE-57D5-4546-8A1B-B9E8F173768E}"/>
              </a:ext>
            </a:extLst>
          </p:cNvPr>
          <p:cNvSpPr/>
          <p:nvPr/>
        </p:nvSpPr>
        <p:spPr>
          <a:xfrm>
            <a:off x="2709616" y="3133162"/>
            <a:ext cx="516828" cy="295838"/>
          </a:xfrm>
          <a:prstGeom prst="stripedRightArrow">
            <a:avLst/>
          </a:prstGeom>
          <a:solidFill>
            <a:srgbClr val="3F8C8C">
              <a:alpha val="74000"/>
            </a:srgbClr>
          </a:solidFill>
          <a:ln>
            <a:solidFill>
              <a:srgbClr val="3F8C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US" sz="2700">
              <a:solidFill>
                <a:prstClr val="white"/>
              </a:solidFill>
              <a:latin typeface="Calibri"/>
            </a:endParaRPr>
          </a:p>
        </p:txBody>
      </p:sp>
      <p:pic>
        <p:nvPicPr>
          <p:cNvPr id="9" name="Picture 8" descr="Graphical user interface, application&#10;&#10;Description automatically generated">
            <a:extLst>
              <a:ext uri="{FF2B5EF4-FFF2-40B4-BE49-F238E27FC236}">
                <a16:creationId xmlns:a16="http://schemas.microsoft.com/office/drawing/2014/main" id="{DDED410B-0D08-004A-9CCB-400A210C1A5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378581" y="2248066"/>
            <a:ext cx="2304302" cy="3011599"/>
          </a:xfrm>
          <a:prstGeom prst="rect">
            <a:avLst/>
          </a:prstGeom>
          <a:ln>
            <a:solidFill>
              <a:schemeClr val="tx1"/>
            </a:solidFill>
          </a:ln>
        </p:spPr>
      </p:pic>
      <p:sp>
        <p:nvSpPr>
          <p:cNvPr id="10" name="TextBox 9">
            <a:extLst>
              <a:ext uri="{FF2B5EF4-FFF2-40B4-BE49-F238E27FC236}">
                <a16:creationId xmlns:a16="http://schemas.microsoft.com/office/drawing/2014/main" id="{4EAA263E-A0B2-BD45-BE32-707C24ABBDA8}"/>
              </a:ext>
            </a:extLst>
          </p:cNvPr>
          <p:cNvSpPr txBox="1"/>
          <p:nvPr/>
        </p:nvSpPr>
        <p:spPr bwMode="gray">
          <a:xfrm>
            <a:off x="6794500" y="3200400"/>
            <a:ext cx="0" cy="0"/>
          </a:xfrm>
          <a:prstGeom prst="rect">
            <a:avLst/>
          </a:prstGeom>
          <a:noFill/>
        </p:spPr>
        <p:txBody>
          <a:bodyPr wrap="none" lIns="0" tIns="0" rIns="0" bIns="0" rtlCol="0">
            <a:noAutofit/>
          </a:bodyPr>
          <a:lstStyle/>
          <a:p>
            <a:endParaRPr lang="en-US" dirty="0" err="1"/>
          </a:p>
        </p:txBody>
      </p:sp>
      <p:pic>
        <p:nvPicPr>
          <p:cNvPr id="11" name="Content Placeholder 3" descr="Graphical user interface, application&#10;&#10;Description automatically generated">
            <a:extLst>
              <a:ext uri="{FF2B5EF4-FFF2-40B4-BE49-F238E27FC236}">
                <a16:creationId xmlns:a16="http://schemas.microsoft.com/office/drawing/2014/main" id="{79BAB796-4DFA-3844-94DE-948780F848A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424995" y="1959753"/>
            <a:ext cx="2304289" cy="4096515"/>
          </a:xfrm>
          <a:prstGeom prst="rect">
            <a:avLst/>
          </a:prstGeom>
          <a:ln>
            <a:solidFill>
              <a:schemeClr val="tx1"/>
            </a:solidFill>
          </a:ln>
        </p:spPr>
      </p:pic>
      <p:sp>
        <p:nvSpPr>
          <p:cNvPr id="12" name="TextBox 11">
            <a:extLst>
              <a:ext uri="{FF2B5EF4-FFF2-40B4-BE49-F238E27FC236}">
                <a16:creationId xmlns:a16="http://schemas.microsoft.com/office/drawing/2014/main" id="{2D6385BE-2C82-F642-A8A1-1348449B38CA}"/>
              </a:ext>
            </a:extLst>
          </p:cNvPr>
          <p:cNvSpPr txBox="1"/>
          <p:nvPr/>
        </p:nvSpPr>
        <p:spPr>
          <a:xfrm>
            <a:off x="5732838" y="3004082"/>
            <a:ext cx="522900" cy="553998"/>
          </a:xfrm>
          <a:prstGeom prst="rect">
            <a:avLst/>
          </a:prstGeom>
          <a:noFill/>
        </p:spPr>
        <p:txBody>
          <a:bodyPr wrap="none" rtlCol="0">
            <a:spAutoFit/>
          </a:bodyPr>
          <a:lstStyle/>
          <a:p>
            <a:pPr defTabSz="1371600"/>
            <a:r>
              <a:rPr lang="en-US" sz="3000" dirty="0">
                <a:solidFill>
                  <a:prstClr val="black"/>
                </a:solidFill>
                <a:latin typeface="Calibri"/>
              </a:rPr>
              <a:t>or</a:t>
            </a:r>
          </a:p>
        </p:txBody>
      </p:sp>
      <p:sp>
        <p:nvSpPr>
          <p:cNvPr id="13" name="TextBox 12">
            <a:extLst>
              <a:ext uri="{FF2B5EF4-FFF2-40B4-BE49-F238E27FC236}">
                <a16:creationId xmlns:a16="http://schemas.microsoft.com/office/drawing/2014/main" id="{FB5D751B-D3D9-544C-97C4-8E9C937EF8B7}"/>
              </a:ext>
            </a:extLst>
          </p:cNvPr>
          <p:cNvSpPr txBox="1"/>
          <p:nvPr/>
        </p:nvSpPr>
        <p:spPr bwMode="gray">
          <a:xfrm>
            <a:off x="203201" y="5721276"/>
            <a:ext cx="2705100" cy="558800"/>
          </a:xfrm>
          <a:prstGeom prst="rect">
            <a:avLst/>
          </a:prstGeom>
          <a:noFill/>
        </p:spPr>
        <p:txBody>
          <a:bodyPr wrap="none" lIns="0" tIns="0" rIns="0" bIns="0" rtlCol="0">
            <a:noAutofit/>
          </a:bodyPr>
          <a:lstStyle/>
          <a:p>
            <a:r>
              <a:rPr lang="en-US" i="1" dirty="0" err="1">
                <a:solidFill>
                  <a:srgbClr val="40837F"/>
                </a:solidFill>
              </a:rPr>
              <a:t>myPROBE</a:t>
            </a:r>
            <a:r>
              <a:rPr lang="en-US" i="1" dirty="0">
                <a:solidFill>
                  <a:srgbClr val="40837F"/>
                </a:solidFill>
              </a:rPr>
              <a:t> Website or App</a:t>
            </a:r>
          </a:p>
        </p:txBody>
      </p:sp>
      <p:sp>
        <p:nvSpPr>
          <p:cNvPr id="14" name="Rectangle 13">
            <a:extLst>
              <a:ext uri="{FF2B5EF4-FFF2-40B4-BE49-F238E27FC236}">
                <a16:creationId xmlns:a16="http://schemas.microsoft.com/office/drawing/2014/main" id="{1EF11D94-0CE7-BA4B-AF8D-64FE8FBDB782}"/>
              </a:ext>
            </a:extLst>
          </p:cNvPr>
          <p:cNvSpPr/>
          <p:nvPr/>
        </p:nvSpPr>
        <p:spPr>
          <a:xfrm>
            <a:off x="7775601" y="6519751"/>
            <a:ext cx="3245664" cy="276999"/>
          </a:xfrm>
          <a:prstGeom prst="rect">
            <a:avLst/>
          </a:prstGeom>
        </p:spPr>
        <p:txBody>
          <a:bodyPr wrap="square">
            <a:spAutoFit/>
          </a:bodyPr>
          <a:lstStyle/>
          <a:p>
            <a:r>
              <a:rPr lang="en-US" sz="1200" dirty="0" err="1">
                <a:solidFill>
                  <a:srgbClr val="3F8D8D"/>
                </a:solidFill>
                <a:effectLst/>
                <a:latin typeface="Helvetica" pitchFamily="2" charset="0"/>
              </a:rPr>
              <a:t>www.probestudy.org</a:t>
            </a:r>
            <a:r>
              <a:rPr lang="en-US" sz="1200" dirty="0">
                <a:solidFill>
                  <a:srgbClr val="3F8D8D"/>
                </a:solidFill>
                <a:effectLst/>
                <a:latin typeface="Helvetica" pitchFamily="2" charset="0"/>
              </a:rPr>
              <a:t> </a:t>
            </a:r>
            <a:r>
              <a:rPr lang="en-US" sz="1200" dirty="0">
                <a:solidFill>
                  <a:srgbClr val="F89520"/>
                </a:solidFill>
                <a:effectLst/>
                <a:latin typeface="Helvetica" pitchFamily="2" charset="0"/>
              </a:rPr>
              <a:t>▼ </a:t>
            </a:r>
            <a:r>
              <a:rPr lang="en-US" sz="1200" dirty="0" err="1">
                <a:solidFill>
                  <a:srgbClr val="3F8D8D"/>
                </a:solidFill>
                <a:effectLst/>
                <a:latin typeface="Helvetica" pitchFamily="2" charset="0"/>
              </a:rPr>
              <a:t>info@probestudy.org</a:t>
            </a:r>
            <a:endParaRPr lang="en-US" sz="1200" dirty="0">
              <a:solidFill>
                <a:srgbClr val="3F8D8D"/>
              </a:solidFill>
              <a:effectLst/>
              <a:latin typeface="Helvetica" pitchFamily="2" charset="0"/>
            </a:endParaRPr>
          </a:p>
        </p:txBody>
      </p:sp>
      <p:pic>
        <p:nvPicPr>
          <p:cNvPr id="6" name="Audio Recording Jan 13, 2021 at 2:12:08 PM" descr="Audio Recording Jan 13, 2021 at 2:12:08 PM">
            <a:hlinkClick r:id="" action="ppaction://media"/>
            <a:extLst>
              <a:ext uri="{FF2B5EF4-FFF2-40B4-BE49-F238E27FC236}">
                <a16:creationId xmlns:a16="http://schemas.microsoft.com/office/drawing/2014/main" id="{59893C6D-A229-8745-A1DA-7AC8486EFDC7}"/>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4015" y="-30178"/>
            <a:ext cx="812800" cy="812800"/>
          </a:xfrm>
          <a:prstGeom prst="rect">
            <a:avLst/>
          </a:prstGeom>
        </p:spPr>
      </p:pic>
    </p:spTree>
    <p:extLst>
      <p:ext uri="{BB962C8B-B14F-4D97-AF65-F5344CB8AC3E}">
        <p14:creationId xmlns:p14="http://schemas.microsoft.com/office/powerpoint/2010/main" val="3646532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428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43 Inspiring Motivational Quotes About Teamwork and Collaboration | Inc.com">
            <a:extLst>
              <a:ext uri="{FF2B5EF4-FFF2-40B4-BE49-F238E27FC236}">
                <a16:creationId xmlns:a16="http://schemas.microsoft.com/office/drawing/2014/main" id="{073A5378-D8D2-2D42-A6AB-41E45133AFAA}"/>
              </a:ext>
            </a:extLst>
          </p:cNvPr>
          <p:cNvPicPr>
            <a:picLocks noChangeAspect="1" noChangeArrowheads="1"/>
          </p:cNvPicPr>
          <p:nvPr/>
        </p:nvPicPr>
        <p:blipFill>
          <a:blip r:embed="rId4">
            <a:alphaModFix amt="3500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Subtitle 1">
            <a:extLst>
              <a:ext uri="{FF2B5EF4-FFF2-40B4-BE49-F238E27FC236}">
                <a16:creationId xmlns:a16="http://schemas.microsoft.com/office/drawing/2014/main" id="{A2C803E8-7F3D-42B3-AAB0-635FC642850A}"/>
              </a:ext>
            </a:extLst>
          </p:cNvPr>
          <p:cNvSpPr>
            <a:spLocks noGrp="1"/>
          </p:cNvSpPr>
          <p:nvPr>
            <p:ph type="subTitle" idx="13"/>
          </p:nvPr>
        </p:nvSpPr>
        <p:spPr/>
        <p:txBody>
          <a:bodyPr>
            <a:normAutofit fontScale="85000" lnSpcReduction="20000"/>
          </a:bodyPr>
          <a:lstStyle/>
          <a:p>
            <a:pPr algn="ctr"/>
            <a:r>
              <a:rPr lang="en-US" i="1" dirty="0">
                <a:ln w="0"/>
                <a:solidFill>
                  <a:srgbClr val="40837F"/>
                </a:solidFill>
                <a:effectLst>
                  <a:outerShdw blurRad="38100" dist="19050" dir="2700000" algn="tl" rotWithShape="0">
                    <a:schemeClr val="dk1">
                      <a:alpha val="40000"/>
                    </a:schemeClr>
                  </a:outerShdw>
                </a:effectLst>
                <a:latin typeface="+mj-ea"/>
                <a:cs typeface="Aldhabi" panose="020F0502020204030204" pitchFamily="34" charset="0"/>
              </a:rPr>
              <a:t>Integration of the Mexican Registry of Coagulopathies (RMC) with PROBE</a:t>
            </a:r>
            <a:r>
              <a:rPr lang="en-US" i="1" dirty="0">
                <a:ln w="0"/>
                <a:solidFill>
                  <a:srgbClr val="40837F"/>
                </a:solidFill>
                <a:effectLst>
                  <a:outerShdw blurRad="38100" dist="19050" dir="2700000" algn="tl" rotWithShape="0">
                    <a:schemeClr val="dk1">
                      <a:alpha val="40000"/>
                    </a:schemeClr>
                  </a:outerShdw>
                </a:effectLst>
                <a:cs typeface="Aldhabi" panose="020F0502020204030204" pitchFamily="34" charset="0"/>
              </a:rPr>
              <a:t> </a:t>
            </a:r>
          </a:p>
          <a:p>
            <a:pPr algn="ctr"/>
            <a:endParaRPr lang="en-GB" dirty="0"/>
          </a:p>
        </p:txBody>
      </p:sp>
      <p:sp>
        <p:nvSpPr>
          <p:cNvPr id="3" name="Title 2">
            <a:extLst>
              <a:ext uri="{FF2B5EF4-FFF2-40B4-BE49-F238E27FC236}">
                <a16:creationId xmlns:a16="http://schemas.microsoft.com/office/drawing/2014/main" id="{032B03B7-E9A7-434C-8910-3B0A859D370D}"/>
              </a:ext>
            </a:extLst>
          </p:cNvPr>
          <p:cNvSpPr>
            <a:spLocks noGrp="1"/>
          </p:cNvSpPr>
          <p:nvPr>
            <p:ph type="title"/>
          </p:nvPr>
        </p:nvSpPr>
        <p:spPr/>
        <p:txBody>
          <a:bodyPr/>
          <a:lstStyle/>
          <a:p>
            <a:r>
              <a:rPr lang="en-GB" dirty="0"/>
              <a:t>Conclusions</a:t>
            </a:r>
          </a:p>
        </p:txBody>
      </p:sp>
      <p:sp>
        <p:nvSpPr>
          <p:cNvPr id="4" name="Content Placeholder 3">
            <a:extLst>
              <a:ext uri="{FF2B5EF4-FFF2-40B4-BE49-F238E27FC236}">
                <a16:creationId xmlns:a16="http://schemas.microsoft.com/office/drawing/2014/main" id="{2A286BF2-F55F-4FE4-A69B-E65D50A7FDD5}"/>
              </a:ext>
            </a:extLst>
          </p:cNvPr>
          <p:cNvSpPr>
            <a:spLocks noGrp="1"/>
          </p:cNvSpPr>
          <p:nvPr>
            <p:ph sz="quarter" idx="14"/>
          </p:nvPr>
        </p:nvSpPr>
        <p:spPr/>
        <p:txBody>
          <a:bodyPr/>
          <a:lstStyle/>
          <a:p>
            <a:r>
              <a:rPr lang="en-US" dirty="0"/>
              <a:t>With time, it is hoped that the numbers reporting outcomes annually via the PROBE survey will continue to increase, revealing individual and collective changes.</a:t>
            </a:r>
          </a:p>
          <a:p>
            <a:r>
              <a:rPr lang="en-US" dirty="0"/>
              <a:t>The number of people taking full advantage of the inter-connectivity between </a:t>
            </a:r>
            <a:r>
              <a:rPr lang="en-US" dirty="0" err="1"/>
              <a:t>myPROBE</a:t>
            </a:r>
            <a:r>
              <a:rPr lang="en-US" dirty="0"/>
              <a:t> and RMC is low, and needs to be better promoted by both the patient association and treatment centers.</a:t>
            </a:r>
          </a:p>
          <a:p>
            <a:r>
              <a:rPr lang="en-US" dirty="0"/>
              <a:t>It will provide the Mexican patient organization, the Federation of Hemophilia of the Mexican Republic, AC, with valuable patient-reported outcome data on pain, education and employment, need for mobility aids and impact of hemophilia on activities of daily living.</a:t>
            </a:r>
          </a:p>
          <a:p>
            <a:endParaRPr lang="en-US" dirty="0"/>
          </a:p>
          <a:p>
            <a:endParaRPr lang="en-GB" dirty="0"/>
          </a:p>
        </p:txBody>
      </p:sp>
      <p:sp>
        <p:nvSpPr>
          <p:cNvPr id="8" name="Rectangle 7">
            <a:extLst>
              <a:ext uri="{FF2B5EF4-FFF2-40B4-BE49-F238E27FC236}">
                <a16:creationId xmlns:a16="http://schemas.microsoft.com/office/drawing/2014/main" id="{8B3EBF26-4B1E-DD48-B562-C0226F29E2DC}"/>
              </a:ext>
            </a:extLst>
          </p:cNvPr>
          <p:cNvSpPr/>
          <p:nvPr/>
        </p:nvSpPr>
        <p:spPr>
          <a:xfrm>
            <a:off x="7775601" y="6519751"/>
            <a:ext cx="3245664" cy="276999"/>
          </a:xfrm>
          <a:prstGeom prst="rect">
            <a:avLst/>
          </a:prstGeom>
        </p:spPr>
        <p:txBody>
          <a:bodyPr wrap="square">
            <a:spAutoFit/>
          </a:bodyPr>
          <a:lstStyle/>
          <a:p>
            <a:r>
              <a:rPr lang="en-US" sz="1200" dirty="0" err="1">
                <a:solidFill>
                  <a:srgbClr val="3F8D8D"/>
                </a:solidFill>
                <a:effectLst/>
                <a:latin typeface="Helvetica" pitchFamily="2" charset="0"/>
              </a:rPr>
              <a:t>www.probestudy.org</a:t>
            </a:r>
            <a:r>
              <a:rPr lang="en-US" sz="1200" dirty="0">
                <a:solidFill>
                  <a:srgbClr val="3F8D8D"/>
                </a:solidFill>
                <a:effectLst/>
                <a:latin typeface="Helvetica" pitchFamily="2" charset="0"/>
              </a:rPr>
              <a:t> </a:t>
            </a:r>
            <a:r>
              <a:rPr lang="en-US" sz="1200" dirty="0">
                <a:solidFill>
                  <a:srgbClr val="F89520"/>
                </a:solidFill>
                <a:effectLst/>
                <a:latin typeface="Helvetica" pitchFamily="2" charset="0"/>
              </a:rPr>
              <a:t>▼ </a:t>
            </a:r>
            <a:r>
              <a:rPr lang="en-US" sz="1200" dirty="0" err="1">
                <a:solidFill>
                  <a:srgbClr val="3F8D8D"/>
                </a:solidFill>
                <a:effectLst/>
                <a:latin typeface="Helvetica" pitchFamily="2" charset="0"/>
              </a:rPr>
              <a:t>info@probestudy.org</a:t>
            </a:r>
            <a:endParaRPr lang="en-US" sz="1200" dirty="0">
              <a:solidFill>
                <a:srgbClr val="3F8D8D"/>
              </a:solidFill>
              <a:effectLst/>
              <a:latin typeface="Helvetica" pitchFamily="2" charset="0"/>
            </a:endParaRPr>
          </a:p>
        </p:txBody>
      </p:sp>
      <p:pic>
        <p:nvPicPr>
          <p:cNvPr id="5" name="Audio Recording Jan 13, 2021 at 2:13:56 PM" descr="Audio Recording Jan 13, 2021 at 2:13:56 PM">
            <a:hlinkClick r:id="" action="ppaction://media"/>
            <a:extLst>
              <a:ext uri="{FF2B5EF4-FFF2-40B4-BE49-F238E27FC236}">
                <a16:creationId xmlns:a16="http://schemas.microsoft.com/office/drawing/2014/main" id="{51F576BD-4E2E-7A4E-A09C-87948C1042F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2631"/>
            <a:ext cx="812800" cy="812800"/>
          </a:xfrm>
          <a:prstGeom prst="rect">
            <a:avLst/>
          </a:prstGeom>
        </p:spPr>
      </p:pic>
    </p:spTree>
    <p:extLst>
      <p:ext uri="{BB962C8B-B14F-4D97-AF65-F5344CB8AC3E}">
        <p14:creationId xmlns:p14="http://schemas.microsoft.com/office/powerpoint/2010/main" val="3683448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15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8DC4F9-3210-423C-8172-CAA84BC6514C}"/>
              </a:ext>
            </a:extLst>
          </p:cNvPr>
          <p:cNvSpPr>
            <a:spLocks noGrp="1"/>
          </p:cNvSpPr>
          <p:nvPr>
            <p:ph type="title"/>
          </p:nvPr>
        </p:nvSpPr>
        <p:spPr/>
        <p:txBody>
          <a:bodyPr/>
          <a:lstStyle/>
          <a:p>
            <a:r>
              <a:rPr lang="en-GB"/>
              <a:t>Acknowledgements </a:t>
            </a:r>
          </a:p>
        </p:txBody>
      </p:sp>
      <p:sp>
        <p:nvSpPr>
          <p:cNvPr id="4" name="Content Placeholder 3">
            <a:extLst>
              <a:ext uri="{FF2B5EF4-FFF2-40B4-BE49-F238E27FC236}">
                <a16:creationId xmlns:a16="http://schemas.microsoft.com/office/drawing/2014/main" id="{CB0C535C-9CB7-4490-B0BD-A345DDBAD8F1}"/>
              </a:ext>
            </a:extLst>
          </p:cNvPr>
          <p:cNvSpPr>
            <a:spLocks noGrp="1"/>
          </p:cNvSpPr>
          <p:nvPr>
            <p:ph sz="quarter" idx="14"/>
          </p:nvPr>
        </p:nvSpPr>
        <p:spPr>
          <a:xfrm>
            <a:off x="621203" y="1552930"/>
            <a:ext cx="11015917" cy="593370"/>
          </a:xfrm>
        </p:spPr>
        <p:txBody>
          <a:bodyPr/>
          <a:lstStyle/>
          <a:p>
            <a:pPr marL="0" indent="0">
              <a:buNone/>
            </a:pPr>
            <a:r>
              <a:rPr lang="en-US"/>
              <a:t>We thank the participating patient organization: Federation of Hemophilia of the Mexican Republic, AC (Mexico)</a:t>
            </a:r>
          </a:p>
          <a:p>
            <a:endParaRPr lang="en-GB"/>
          </a:p>
        </p:txBody>
      </p:sp>
      <p:sp>
        <p:nvSpPr>
          <p:cNvPr id="6" name="Title 2">
            <a:extLst>
              <a:ext uri="{FF2B5EF4-FFF2-40B4-BE49-F238E27FC236}">
                <a16:creationId xmlns:a16="http://schemas.microsoft.com/office/drawing/2014/main" id="{89F45ADA-3C40-4CFF-BD43-FC9A75D4402B}"/>
              </a:ext>
            </a:extLst>
          </p:cNvPr>
          <p:cNvSpPr txBox="1">
            <a:spLocks/>
          </p:cNvSpPr>
          <p:nvPr/>
        </p:nvSpPr>
        <p:spPr bwMode="gray">
          <a:xfrm>
            <a:off x="586803" y="3358751"/>
            <a:ext cx="9475261" cy="864000"/>
          </a:xfrm>
          <a:prstGeom prst="rect">
            <a:avLst/>
          </a:prstGeom>
        </p:spPr>
        <p:txBody>
          <a:bodyPr vert="horz" lIns="0" tIns="0" rIns="0" bIns="0" rtlCol="0" anchor="b">
            <a:noAutofit/>
          </a:bodyPr>
          <a:lstStyle>
            <a:lvl1pPr algn="l" defTabSz="914400" rtl="0" eaLnBrk="1" latinLnBrk="0" hangingPunct="1">
              <a:spcBef>
                <a:spcPct val="0"/>
              </a:spcBef>
              <a:buNone/>
              <a:defRPr sz="3200" b="0" i="0" kern="1200">
                <a:solidFill>
                  <a:schemeClr val="accent2"/>
                </a:solidFill>
                <a:latin typeface="Arial" panose="020B0604020202020204" pitchFamily="34" charset="0"/>
                <a:ea typeface="+mj-ea"/>
                <a:cs typeface="+mj-cs"/>
              </a:defRPr>
            </a:lvl1pPr>
          </a:lstStyle>
          <a:p>
            <a:r>
              <a:rPr lang="en-GB"/>
              <a:t>Disclosures</a:t>
            </a:r>
          </a:p>
        </p:txBody>
      </p:sp>
      <p:sp>
        <p:nvSpPr>
          <p:cNvPr id="9" name="Shape 1037">
            <a:extLst>
              <a:ext uri="{FF2B5EF4-FFF2-40B4-BE49-F238E27FC236}">
                <a16:creationId xmlns:a16="http://schemas.microsoft.com/office/drawing/2014/main" id="{AA0E2163-EE1D-4958-9B1E-D7366AB28C96}"/>
              </a:ext>
            </a:extLst>
          </p:cNvPr>
          <p:cNvSpPr>
            <a:spLocks noChangeShapeType="1"/>
          </p:cNvSpPr>
          <p:nvPr/>
        </p:nvSpPr>
        <p:spPr bwMode="auto">
          <a:xfrm>
            <a:off x="621203" y="4231173"/>
            <a:ext cx="551105" cy="0"/>
          </a:xfrm>
          <a:prstGeom prst="line">
            <a:avLst/>
          </a:prstGeom>
          <a:noFill/>
          <a:ln w="38100">
            <a:solidFill>
              <a:schemeClr val="accent1"/>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en-US"/>
          </a:p>
        </p:txBody>
      </p:sp>
      <p:sp>
        <p:nvSpPr>
          <p:cNvPr id="10" name="Content Placeholder 3">
            <a:extLst>
              <a:ext uri="{FF2B5EF4-FFF2-40B4-BE49-F238E27FC236}">
                <a16:creationId xmlns:a16="http://schemas.microsoft.com/office/drawing/2014/main" id="{6D629CE7-B7D5-4688-AFAA-5D8B30AD52F8}"/>
              </a:ext>
            </a:extLst>
          </p:cNvPr>
          <p:cNvSpPr txBox="1">
            <a:spLocks/>
          </p:cNvSpPr>
          <p:nvPr/>
        </p:nvSpPr>
        <p:spPr>
          <a:xfrm>
            <a:off x="593298" y="4523638"/>
            <a:ext cx="11015917" cy="1809522"/>
          </a:xfrm>
          <a:prstGeom prst="rect">
            <a:avLst/>
          </a:prstGeom>
        </p:spPr>
        <p:txBody>
          <a:bodyPr vert="horz" lIns="91440" tIns="45720" rIns="91440" bIns="45720" rtlCol="0">
            <a:normAutofit/>
          </a:bodyPr>
          <a:lstStyle>
            <a:lvl1pPr marL="285750" marR="0" indent="-285750" algn="l" defTabSz="685800" rtl="0" eaLnBrk="1" fontAlgn="auto" latinLnBrk="0" hangingPunct="1">
              <a:lnSpc>
                <a:spcPct val="100000"/>
              </a:lnSpc>
              <a:spcBef>
                <a:spcPts val="300"/>
              </a:spcBef>
              <a:spcAft>
                <a:spcPts val="600"/>
              </a:spcAft>
              <a:buClr>
                <a:srgbClr val="10384F"/>
              </a:buClr>
              <a:buSzTx/>
              <a:buFont typeface="Arial" panose="020B0604020202020204" pitchFamily="34" charset="0"/>
              <a:buChar char="•"/>
              <a:tabLst/>
              <a:defRPr sz="1600" b="0" i="0" kern="1200">
                <a:solidFill>
                  <a:schemeClr val="accent1"/>
                </a:solidFill>
                <a:latin typeface="Arial" panose="020B0604020202020204" pitchFamily="34" charset="0"/>
                <a:ea typeface="+mn-ea"/>
                <a:cs typeface="+mn-cs"/>
              </a:defRPr>
            </a:lvl1pPr>
            <a:lvl2pPr marL="540000" marR="0" indent="-270000" algn="l" defTabSz="685800" rtl="0" eaLnBrk="1" fontAlgn="auto" latinLnBrk="0" hangingPunct="1">
              <a:lnSpc>
                <a:spcPct val="100000"/>
              </a:lnSpc>
              <a:spcBef>
                <a:spcPts val="300"/>
              </a:spcBef>
              <a:spcAft>
                <a:spcPts val="600"/>
              </a:spcAft>
              <a:buClr>
                <a:srgbClr val="10384F"/>
              </a:buClr>
              <a:buSzTx/>
              <a:buFont typeface="Arial" panose="020B0604020202020204" pitchFamily="34" charset="0"/>
              <a:buChar char="•"/>
              <a:tabLst/>
              <a:defRPr sz="1600" b="0" i="0" kern="1200">
                <a:solidFill>
                  <a:schemeClr val="accent1"/>
                </a:solidFill>
                <a:latin typeface="Arial" panose="020B0604020202020204" pitchFamily="34" charset="0"/>
                <a:ea typeface="+mn-ea"/>
                <a:cs typeface="+mn-cs"/>
              </a:defRPr>
            </a:lvl2pPr>
            <a:lvl3pPr marL="810000" marR="0" indent="-270000" algn="l" defTabSz="685800" rtl="0" eaLnBrk="1" fontAlgn="auto" latinLnBrk="0" hangingPunct="1">
              <a:lnSpc>
                <a:spcPct val="100000"/>
              </a:lnSpc>
              <a:spcBef>
                <a:spcPts val="300"/>
              </a:spcBef>
              <a:spcAft>
                <a:spcPts val="600"/>
              </a:spcAft>
              <a:buClr>
                <a:srgbClr val="10384F"/>
              </a:buClr>
              <a:buSzTx/>
              <a:buFont typeface="Arial" panose="020B0604020202020204" pitchFamily="34" charset="0"/>
              <a:buChar char="•"/>
              <a:tabLst/>
              <a:defRPr sz="1600" b="0" i="0" kern="1200">
                <a:solidFill>
                  <a:schemeClr val="accent1"/>
                </a:solidFill>
                <a:latin typeface="Arial" panose="020B0604020202020204" pitchFamily="34" charset="0"/>
                <a:ea typeface="+mn-ea"/>
                <a:cs typeface="+mn-cs"/>
              </a:defRPr>
            </a:lvl3pPr>
            <a:lvl4pPr marL="1080000" marR="0" indent="-270000" algn="l" defTabSz="685800" rtl="0" eaLnBrk="1" fontAlgn="auto" latinLnBrk="0" hangingPunct="1">
              <a:lnSpc>
                <a:spcPct val="100000"/>
              </a:lnSpc>
              <a:spcBef>
                <a:spcPts val="300"/>
              </a:spcBef>
              <a:spcAft>
                <a:spcPts val="600"/>
              </a:spcAft>
              <a:buClr>
                <a:srgbClr val="10384F"/>
              </a:buClr>
              <a:buSzTx/>
              <a:buFont typeface="Arial" panose="020B0604020202020204" pitchFamily="34" charset="0"/>
              <a:buChar char="•"/>
              <a:tabLst/>
              <a:defRPr sz="1600" b="0" i="0" kern="1200">
                <a:solidFill>
                  <a:schemeClr val="accent1"/>
                </a:solidFill>
                <a:latin typeface="Arial" panose="020B0604020202020204" pitchFamily="34" charset="0"/>
                <a:ea typeface="+mn-ea"/>
                <a:cs typeface="+mn-cs"/>
              </a:defRPr>
            </a:lvl4pPr>
            <a:lvl5pPr marL="1080000" indent="-270000" algn="l" defTabSz="914400" rtl="0" eaLnBrk="1" latinLnBrk="0" hangingPunct="1">
              <a:spcBef>
                <a:spcPts val="300"/>
              </a:spcBef>
              <a:spcAft>
                <a:spcPts val="600"/>
              </a:spcAft>
              <a:buFontTx/>
              <a:buBlip>
                <a:blip r:embed="rId4"/>
              </a:buBlip>
              <a:defRPr sz="1800" kern="1200">
                <a:solidFill>
                  <a:schemeClr val="tx1"/>
                </a:solidFill>
                <a:latin typeface="+mn-lt"/>
                <a:ea typeface="+mn-ea"/>
                <a:cs typeface="+mn-cs"/>
              </a:defRPr>
            </a:lvl5pPr>
            <a:lvl6pPr marL="1080000" indent="-270000" algn="l" defTabSz="914400" rtl="0" eaLnBrk="1" latinLnBrk="0" hangingPunct="1">
              <a:spcBef>
                <a:spcPts val="300"/>
              </a:spcBef>
              <a:spcAft>
                <a:spcPts val="600"/>
              </a:spcAft>
              <a:buFontTx/>
              <a:buBlip>
                <a:blip r:embed="rId4"/>
              </a:buBlip>
              <a:defRPr sz="1800" kern="1200">
                <a:solidFill>
                  <a:schemeClr val="tx1"/>
                </a:solidFill>
                <a:latin typeface="+mn-lt"/>
                <a:ea typeface="+mn-ea"/>
                <a:cs typeface="+mn-cs"/>
              </a:defRPr>
            </a:lvl6pPr>
            <a:lvl7pPr marL="1080000" indent="-270000" algn="l" defTabSz="914400" rtl="0" eaLnBrk="1" latinLnBrk="0" hangingPunct="1">
              <a:spcBef>
                <a:spcPts val="300"/>
              </a:spcBef>
              <a:spcAft>
                <a:spcPts val="600"/>
              </a:spcAft>
              <a:buFontTx/>
              <a:buBlip>
                <a:blip r:embed="rId4"/>
              </a:buBlip>
              <a:defRPr sz="1800" kern="1200">
                <a:solidFill>
                  <a:schemeClr val="tx1"/>
                </a:solidFill>
                <a:latin typeface="+mn-lt"/>
                <a:ea typeface="+mn-ea"/>
                <a:cs typeface="+mn-cs"/>
              </a:defRPr>
            </a:lvl7pPr>
            <a:lvl8pPr marL="1080000" indent="-270000" algn="l" defTabSz="914400" rtl="0" eaLnBrk="1" latinLnBrk="0" hangingPunct="1">
              <a:spcBef>
                <a:spcPts val="300"/>
              </a:spcBef>
              <a:spcAft>
                <a:spcPts val="600"/>
              </a:spcAft>
              <a:buFontTx/>
              <a:buBlip>
                <a:blip r:embed="rId4"/>
              </a:buBlip>
              <a:defRPr sz="1800" kern="1200">
                <a:solidFill>
                  <a:schemeClr val="tx1"/>
                </a:solidFill>
                <a:latin typeface="+mn-lt"/>
                <a:ea typeface="+mn-ea"/>
                <a:cs typeface="+mn-cs"/>
              </a:defRPr>
            </a:lvl8pPr>
            <a:lvl9pPr marL="1080000" indent="-270000" algn="l" defTabSz="914400" rtl="0" eaLnBrk="1" latinLnBrk="0" hangingPunct="1">
              <a:spcBef>
                <a:spcPts val="300"/>
              </a:spcBef>
              <a:spcAft>
                <a:spcPts val="600"/>
              </a:spcAft>
              <a:buFontTx/>
              <a:buBlip>
                <a:blip r:embed="rId4"/>
              </a:buBlip>
              <a:defRPr sz="1800" kern="1200">
                <a:solidFill>
                  <a:schemeClr val="tx1"/>
                </a:solidFill>
                <a:latin typeface="+mn-lt"/>
                <a:ea typeface="+mn-ea"/>
                <a:cs typeface="+mn-cs"/>
              </a:defRPr>
            </a:lvl9pPr>
          </a:lstStyle>
          <a:p>
            <a:pPr marL="0" indent="0">
              <a:buNone/>
            </a:pPr>
            <a:r>
              <a:rPr lang="en-US"/>
              <a:t>PROBE is an independent investigator led research project with grant / research support from: Bayer, CSL, Novo Nordisk, Roche, Sanofi, </a:t>
            </a:r>
            <a:r>
              <a:rPr lang="en-US" err="1"/>
              <a:t>Sobi</a:t>
            </a:r>
            <a:r>
              <a:rPr lang="en-US"/>
              <a:t>, Takeda and collaboration of the US National Hemophilia Foundation and McMaster University.</a:t>
            </a:r>
          </a:p>
          <a:p>
            <a:pPr marL="0" indent="0">
              <a:buNone/>
            </a:pPr>
            <a:endParaRPr lang="en-GB">
              <a:solidFill>
                <a:schemeClr val="bg1">
                  <a:lumMod val="65000"/>
                </a:schemeClr>
              </a:solidFill>
            </a:endParaRPr>
          </a:p>
          <a:p>
            <a:endParaRPr lang="en-GB"/>
          </a:p>
        </p:txBody>
      </p:sp>
      <p:sp>
        <p:nvSpPr>
          <p:cNvPr id="2" name="TextBox 1">
            <a:extLst>
              <a:ext uri="{FF2B5EF4-FFF2-40B4-BE49-F238E27FC236}">
                <a16:creationId xmlns:a16="http://schemas.microsoft.com/office/drawing/2014/main" id="{4DDD1CD6-5510-F147-8A38-3AD92B506A00}"/>
              </a:ext>
            </a:extLst>
          </p:cNvPr>
          <p:cNvSpPr txBox="1"/>
          <p:nvPr/>
        </p:nvSpPr>
        <p:spPr bwMode="gray">
          <a:xfrm>
            <a:off x="2078880" y="1752600"/>
            <a:ext cx="0" cy="0"/>
          </a:xfrm>
          <a:prstGeom prst="rect">
            <a:avLst/>
          </a:prstGeom>
          <a:noFill/>
        </p:spPr>
        <p:txBody>
          <a:bodyPr wrap="none" lIns="0" tIns="0" rIns="0" bIns="0" rtlCol="0">
            <a:noAutofit/>
          </a:bodyPr>
          <a:lstStyle/>
          <a:p>
            <a:endParaRPr lang="en-US" err="1"/>
          </a:p>
        </p:txBody>
      </p:sp>
      <p:pic>
        <p:nvPicPr>
          <p:cNvPr id="3074" name="Picture 2">
            <a:extLst>
              <a:ext uri="{FF2B5EF4-FFF2-40B4-BE49-F238E27FC236}">
                <a16:creationId xmlns:a16="http://schemas.microsoft.com/office/drawing/2014/main" id="{D62FC200-8684-A44C-B001-9269FB74E3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880" y="1854200"/>
            <a:ext cx="3759200" cy="15748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5A13BDB-C537-7B4C-A9E6-43DA5F68CFE9}"/>
              </a:ext>
            </a:extLst>
          </p:cNvPr>
          <p:cNvSpPr/>
          <p:nvPr/>
        </p:nvSpPr>
        <p:spPr>
          <a:xfrm>
            <a:off x="7775601" y="6519751"/>
            <a:ext cx="3245664" cy="276999"/>
          </a:xfrm>
          <a:prstGeom prst="rect">
            <a:avLst/>
          </a:prstGeom>
        </p:spPr>
        <p:txBody>
          <a:bodyPr wrap="square">
            <a:spAutoFit/>
          </a:bodyPr>
          <a:lstStyle/>
          <a:p>
            <a:r>
              <a:rPr lang="en-US" sz="1200" err="1">
                <a:solidFill>
                  <a:srgbClr val="3F8D8D"/>
                </a:solidFill>
                <a:effectLst/>
                <a:latin typeface="Helvetica" pitchFamily="2" charset="0"/>
              </a:rPr>
              <a:t>www.probestudy.org</a:t>
            </a:r>
            <a:r>
              <a:rPr lang="en-US" sz="1200">
                <a:solidFill>
                  <a:srgbClr val="3F8D8D"/>
                </a:solidFill>
                <a:effectLst/>
                <a:latin typeface="Helvetica" pitchFamily="2" charset="0"/>
              </a:rPr>
              <a:t> </a:t>
            </a:r>
            <a:r>
              <a:rPr lang="en-US" sz="1200">
                <a:solidFill>
                  <a:srgbClr val="F89520"/>
                </a:solidFill>
                <a:effectLst/>
                <a:latin typeface="Helvetica" pitchFamily="2" charset="0"/>
              </a:rPr>
              <a:t>▼ </a:t>
            </a:r>
            <a:r>
              <a:rPr lang="en-US" sz="1200" err="1">
                <a:solidFill>
                  <a:srgbClr val="3F8D8D"/>
                </a:solidFill>
                <a:effectLst/>
                <a:latin typeface="Helvetica" pitchFamily="2" charset="0"/>
              </a:rPr>
              <a:t>info@probestudy.org</a:t>
            </a:r>
            <a:endParaRPr lang="en-US" sz="1200">
              <a:solidFill>
                <a:srgbClr val="3F8D8D"/>
              </a:solidFill>
              <a:effectLst/>
              <a:latin typeface="Helvetica" pitchFamily="2" charset="0"/>
            </a:endParaRPr>
          </a:p>
        </p:txBody>
      </p:sp>
      <p:pic>
        <p:nvPicPr>
          <p:cNvPr id="5" name="Audio Recording Jan 13, 2021 at 2:31:57 PM" descr="Audio Recording Jan 13, 2021 at 2:31:57 PM">
            <a:hlinkClick r:id="" action="ppaction://media"/>
            <a:extLst>
              <a:ext uri="{FF2B5EF4-FFF2-40B4-BE49-F238E27FC236}">
                <a16:creationId xmlns:a16="http://schemas.microsoft.com/office/drawing/2014/main" id="{9AFB25EA-088D-ED49-92AE-4C337D891CE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955" y="33451"/>
            <a:ext cx="812800" cy="812800"/>
          </a:xfrm>
          <a:prstGeom prst="rect">
            <a:avLst/>
          </a:prstGeom>
        </p:spPr>
      </p:pic>
    </p:spTree>
    <p:extLst>
      <p:ext uri="{BB962C8B-B14F-4D97-AF65-F5344CB8AC3E}">
        <p14:creationId xmlns:p14="http://schemas.microsoft.com/office/powerpoint/2010/main" val="1083529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22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Logo&#10;&#10;Description automatically generated">
            <a:extLst>
              <a:ext uri="{FF2B5EF4-FFF2-40B4-BE49-F238E27FC236}">
                <a16:creationId xmlns:a16="http://schemas.microsoft.com/office/drawing/2014/main" id="{3960548F-B4B7-4AFA-8D0A-68AC05AC251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1503" r="31503"/>
          <a:stretch>
            <a:fillRect/>
          </a:stretch>
        </p:blipFill>
        <p:spPr/>
      </p:pic>
      <p:sp>
        <p:nvSpPr>
          <p:cNvPr id="2" name="Title 1">
            <a:extLst>
              <a:ext uri="{FF2B5EF4-FFF2-40B4-BE49-F238E27FC236}">
                <a16:creationId xmlns:a16="http://schemas.microsoft.com/office/drawing/2014/main" id="{55157192-717C-46BA-B2C0-6FDC5CE583D4}"/>
              </a:ext>
            </a:extLst>
          </p:cNvPr>
          <p:cNvSpPr>
            <a:spLocks noGrp="1"/>
          </p:cNvSpPr>
          <p:nvPr>
            <p:ph type="title"/>
          </p:nvPr>
        </p:nvSpPr>
        <p:spPr>
          <a:xfrm>
            <a:off x="621248" y="3141324"/>
            <a:ext cx="5420707" cy="766661"/>
          </a:xfrm>
        </p:spPr>
        <p:txBody>
          <a:bodyPr>
            <a:noAutofit/>
          </a:bodyPr>
          <a:lstStyle/>
          <a:p>
            <a:pPr algn="ctr">
              <a:lnSpc>
                <a:spcPct val="150000"/>
              </a:lnSpc>
            </a:pPr>
            <a:r>
              <a:rPr lang="en-GB" sz="4000"/>
              <a:t>Thank you!</a:t>
            </a:r>
            <a:br>
              <a:rPr lang="en-GB" sz="4000"/>
            </a:br>
            <a:endParaRPr lang="en-GB" sz="2800" i="1"/>
          </a:p>
        </p:txBody>
      </p:sp>
      <p:sp>
        <p:nvSpPr>
          <p:cNvPr id="10" name="Freeform 2">
            <a:extLst>
              <a:ext uri="{FF2B5EF4-FFF2-40B4-BE49-F238E27FC236}">
                <a16:creationId xmlns:a16="http://schemas.microsoft.com/office/drawing/2014/main" id="{45CDE5FD-075F-4F8B-BE57-43881DC905B9}"/>
              </a:ext>
            </a:extLst>
          </p:cNvPr>
          <p:cNvSpPr/>
          <p:nvPr/>
        </p:nvSpPr>
        <p:spPr>
          <a:xfrm>
            <a:off x="5882563" y="0"/>
            <a:ext cx="6255392"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1567541 w 6096000"/>
              <a:gd name="connsiteY4" fmla="*/ 3434803 h 6858000"/>
              <a:gd name="connsiteX5" fmla="*/ 0 w 60960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cubicBezTo>
                  <a:pt x="0" y="0"/>
                  <a:pt x="0" y="0"/>
                  <a:pt x="6096000" y="0"/>
                </a:cubicBezTo>
                <a:lnTo>
                  <a:pt x="6096000" y="6858000"/>
                </a:lnTo>
                <a:cubicBezTo>
                  <a:pt x="6096000" y="6858000"/>
                  <a:pt x="6096000" y="6858000"/>
                  <a:pt x="0" y="6858000"/>
                </a:cubicBezTo>
                <a:cubicBezTo>
                  <a:pt x="963747" y="6022508"/>
                  <a:pt x="1567541" y="4804083"/>
                  <a:pt x="1567541" y="3434803"/>
                </a:cubicBezTo>
                <a:cubicBezTo>
                  <a:pt x="1567541" y="2065523"/>
                  <a:pt x="963747" y="835492"/>
                  <a:pt x="0"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Placeholder 7" descr="A sunset over a body of water&#10;&#10;Description automatically generated">
            <a:extLst>
              <a:ext uri="{FF2B5EF4-FFF2-40B4-BE49-F238E27FC236}">
                <a16:creationId xmlns:a16="http://schemas.microsoft.com/office/drawing/2014/main" id="{E35D28F6-DAB6-4760-95CE-436D8423A622}"/>
              </a:ext>
            </a:extLst>
          </p:cNvPr>
          <p:cNvPicPr>
            <a:picLocks noChangeAspect="1"/>
          </p:cNvPicPr>
          <p:nvPr/>
        </p:nvPicPr>
        <p:blipFill rotWithShape="1">
          <a:blip r:embed="rId3" cstate="hqprint">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rcRect l="25007" r="25007"/>
          <a:stretch/>
        </p:blipFill>
        <p:spPr>
          <a:xfrm>
            <a:off x="6096000" y="0"/>
            <a:ext cx="6096000" cy="6858000"/>
          </a:xfrm>
          <a:custGeom>
            <a:avLst/>
            <a:gdLst>
              <a:gd name="connsiteX0" fmla="*/ 0 w 1981200"/>
              <a:gd name="connsiteY0" fmla="*/ 0 h 2228850"/>
              <a:gd name="connsiteX1" fmla="*/ 1981200 w 1981200"/>
              <a:gd name="connsiteY1" fmla="*/ 0 h 2228850"/>
              <a:gd name="connsiteX2" fmla="*/ 1981200 w 1981200"/>
              <a:gd name="connsiteY2" fmla="*/ 2228850 h 2228850"/>
              <a:gd name="connsiteX3" fmla="*/ 0 w 1981200"/>
              <a:gd name="connsiteY3" fmla="*/ 2228850 h 2228850"/>
              <a:gd name="connsiteX4" fmla="*/ 509451 w 1981200"/>
              <a:gd name="connsiteY4" fmla="*/ 1116311 h 2228850"/>
              <a:gd name="connsiteX5" fmla="*/ 0 w 1981200"/>
              <a:gd name="connsiteY5" fmla="*/ 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28850">
                <a:moveTo>
                  <a:pt x="0" y="0"/>
                </a:moveTo>
                <a:cubicBezTo>
                  <a:pt x="0" y="0"/>
                  <a:pt x="0" y="0"/>
                  <a:pt x="1981200" y="0"/>
                </a:cubicBezTo>
                <a:lnTo>
                  <a:pt x="1981200" y="2228850"/>
                </a:lnTo>
                <a:cubicBezTo>
                  <a:pt x="1981200" y="2228850"/>
                  <a:pt x="1981200" y="2228850"/>
                  <a:pt x="0" y="2228850"/>
                </a:cubicBezTo>
                <a:cubicBezTo>
                  <a:pt x="313218" y="1957315"/>
                  <a:pt x="509451" y="1561327"/>
                  <a:pt x="509451" y="1116311"/>
                </a:cubicBezTo>
                <a:cubicBezTo>
                  <a:pt x="509451" y="671295"/>
                  <a:pt x="313218" y="271535"/>
                  <a:pt x="0" y="0"/>
                </a:cubicBezTo>
                <a:close/>
              </a:path>
            </a:pathLst>
          </a:custGeom>
          <a:solidFill>
            <a:schemeClr val="bg1">
              <a:lumMod val="95000"/>
            </a:schemeClr>
          </a:solidFill>
        </p:spPr>
      </p:pic>
      <p:pic>
        <p:nvPicPr>
          <p:cNvPr id="12" name="Picture 11">
            <a:extLst>
              <a:ext uri="{FF2B5EF4-FFF2-40B4-BE49-F238E27FC236}">
                <a16:creationId xmlns:a16="http://schemas.microsoft.com/office/drawing/2014/main" id="{DB73471E-4610-4D73-86C6-EA21A003DBC6}"/>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9144000" y="97873"/>
            <a:ext cx="3173480" cy="1402958"/>
          </a:xfrm>
          <a:prstGeom prst="rect">
            <a:avLst/>
          </a:prstGeom>
        </p:spPr>
      </p:pic>
      <p:pic>
        <p:nvPicPr>
          <p:cNvPr id="8" name="Picture 7" descr="Logo&#10;&#10;Description automatically generated">
            <a:extLst>
              <a:ext uri="{FF2B5EF4-FFF2-40B4-BE49-F238E27FC236}">
                <a16:creationId xmlns:a16="http://schemas.microsoft.com/office/drawing/2014/main" id="{E5B77E04-FDD0-49BC-A6E9-D0FA9EEFC2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3745" y="6349819"/>
            <a:ext cx="1297480" cy="540000"/>
          </a:xfrm>
          <a:prstGeom prst="rect">
            <a:avLst/>
          </a:prstGeom>
        </p:spPr>
      </p:pic>
      <p:sp>
        <p:nvSpPr>
          <p:cNvPr id="9" name="Rectangle 8">
            <a:extLst>
              <a:ext uri="{FF2B5EF4-FFF2-40B4-BE49-F238E27FC236}">
                <a16:creationId xmlns:a16="http://schemas.microsoft.com/office/drawing/2014/main" id="{0193FA02-3B93-47F0-91E6-01A16D048700}"/>
              </a:ext>
            </a:extLst>
          </p:cNvPr>
          <p:cNvSpPr/>
          <p:nvPr/>
        </p:nvSpPr>
        <p:spPr>
          <a:xfrm>
            <a:off x="0" y="-24772"/>
            <a:ext cx="3813865" cy="246221"/>
          </a:xfrm>
          <a:prstGeom prst="rect">
            <a:avLst/>
          </a:prstGeom>
        </p:spPr>
        <p:txBody>
          <a:bodyPr wrap="none">
            <a:spAutoFit/>
          </a:bodyPr>
          <a:lstStyle/>
          <a:p>
            <a:r>
              <a:rPr lang="en-GB" sz="1000" dirty="0">
                <a:solidFill>
                  <a:schemeClr val="accent2"/>
                </a:solidFill>
                <a:latin typeface="Arial" panose="020B0604020202020204" pitchFamily="34" charset="0"/>
              </a:rPr>
              <a:t>PP-UN-HEM-ALL-0098-1, PP-UN-HEM-GB-0010, January 2021</a:t>
            </a:r>
            <a:endParaRPr lang="en-GB" sz="1000" dirty="0">
              <a:solidFill>
                <a:schemeClr val="accent2"/>
              </a:solidFill>
            </a:endParaRPr>
          </a:p>
        </p:txBody>
      </p:sp>
    </p:spTree>
    <p:extLst>
      <p:ext uri="{BB962C8B-B14F-4D97-AF65-F5344CB8AC3E}">
        <p14:creationId xmlns:p14="http://schemas.microsoft.com/office/powerpoint/2010/main" val="3616961167"/>
      </p:ext>
    </p:extLst>
  </p:cSld>
  <p:clrMapOvr>
    <a:masterClrMapping/>
  </p:clrMapOvr>
  <p:transition spd="slow" advTm="1000">
    <p:fade/>
  </p:transition>
</p:sld>
</file>

<file path=ppt/theme/theme1.xml><?xml version="1.0" encoding="utf-8"?>
<a:theme xmlns:a="http://schemas.openxmlformats.org/drawingml/2006/main" name="SUMMIT MASTER">
  <a:themeElements>
    <a:clrScheme name="Bayer 2017">
      <a:dk1>
        <a:srgbClr val="000000"/>
      </a:dk1>
      <a:lt1>
        <a:srgbClr val="FFFFFF"/>
      </a:lt1>
      <a:dk2>
        <a:srgbClr val="FF3162"/>
      </a:dk2>
      <a:lt2>
        <a:srgbClr val="624963"/>
      </a:lt2>
      <a:accent1>
        <a:srgbClr val="10384F"/>
      </a:accent1>
      <a:accent2>
        <a:srgbClr val="00BCFF"/>
      </a:accent2>
      <a:accent3>
        <a:srgbClr val="004422"/>
      </a:accent3>
      <a:accent4>
        <a:srgbClr val="89D329"/>
      </a:accent4>
      <a:accent5>
        <a:srgbClr val="443247"/>
      </a:accent5>
      <a:accent6>
        <a:srgbClr val="D30F4B"/>
      </a:accent6>
      <a:hlink>
        <a:srgbClr val="00BCFF"/>
      </a:hlink>
      <a:folHlink>
        <a:srgbClr val="89D329"/>
      </a:folHlink>
    </a:clrScheme>
    <a:fontScheme name="Arial">
      <a:majorFont>
        <a:latin typeface="Arial"/>
        <a:ea typeface="Arial Unicode MS"/>
        <a:cs typeface="Arial"/>
      </a:majorFont>
      <a:minorFont>
        <a:latin typeface="Arial"/>
        <a:ea typeface="Arial Unicode MS"/>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635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noAutofit/>
      </a:bodyPr>
      <a:lstStyle>
        <a:defPPr>
          <a:defRPr dirty="0" err="1" smtClean="0"/>
        </a:defPPr>
      </a:lstStyle>
    </a:txDef>
  </a:objectDefaults>
  <a:extraClrSchemeLst/>
  <a:custClrLst>
    <a:custClr name="Raspberry">
      <a:srgbClr val="D30F4B"/>
    </a:custClr>
    <a:custClr name="Fuschia">
      <a:srgbClr val="FF3162"/>
    </a:custClr>
    <a:custClr name="DarkPurple">
      <a:srgbClr val="443247"/>
    </a:custClr>
    <a:custClr name="MidPurple">
      <a:srgbClr val="624963"/>
    </a:custClr>
    <a:custClr name="DarkBlue">
      <a:srgbClr val="10384F"/>
    </a:custClr>
    <a:custClr name="MidBlue">
      <a:srgbClr val="00617F"/>
    </a:custClr>
    <a:custClr name="Blue">
      <a:srgbClr val="0091DF"/>
    </a:custClr>
    <a:custClr name="BrightBlue">
      <a:srgbClr val="00BCFF"/>
    </a:custClr>
    <a:custClr name="DarkGreen">
      <a:srgbClr val="004422"/>
    </a:custClr>
    <a:custClr name="MidGreen">
      <a:srgbClr val="2B6636"/>
    </a:custClr>
    <a:custClr name="Green">
      <a:srgbClr val="66B512"/>
    </a:custClr>
    <a:custClr name="BrightGreen">
      <a:srgbClr val="89D329"/>
    </a:custClr>
    <a:custClr name="TrafficLightRed">
      <a:srgbClr val="CC0000"/>
    </a:custClr>
    <a:custClr name="TrafficLightYellow">
      <a:srgbClr val="FFCC00"/>
    </a:custClr>
    <a:custClr name="TrafficLightGreen">
      <a:srgbClr val="66B512"/>
    </a:custClr>
  </a:custClrLst>
  <a:extLst>
    <a:ext uri="{05A4C25C-085E-4340-85A3-A5531E510DB2}">
      <thm15:themeFamily xmlns:thm15="http://schemas.microsoft.com/office/thememl/2012/main" name="SUMMIT MASTER" id="{DD510A03-B3E9-477F-997D-81DE212752AB}" vid="{CF08E4B4-B527-49F6-A0EC-612403BA08E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92924B6FBDF4743A283631268419268" ma:contentTypeVersion="12" ma:contentTypeDescription="Create a new document." ma:contentTypeScope="" ma:versionID="8e93718bb6cbf23c3f30a36b6ad7671a">
  <xsd:schema xmlns:xsd="http://www.w3.org/2001/XMLSchema" xmlns:xs="http://www.w3.org/2001/XMLSchema" xmlns:p="http://schemas.microsoft.com/office/2006/metadata/properties" xmlns:ns3="e8becb89-f265-4f51-9767-63813f88ffca" xmlns:ns4="8f94c51e-b0bf-4352-921b-a58c21eb97cc" targetNamespace="http://schemas.microsoft.com/office/2006/metadata/properties" ma:root="true" ma:fieldsID="9ef49f506d92792c598c9bb895101bfd" ns3:_="" ns4:_="">
    <xsd:import namespace="e8becb89-f265-4f51-9767-63813f88ffca"/>
    <xsd:import namespace="8f94c51e-b0bf-4352-921b-a58c21eb97cc"/>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GenerationTime" minOccurs="0"/>
                <xsd:element ref="ns4:MediaServiceEventHashCode" minOccurs="0"/>
                <xsd:element ref="ns4:MediaServiceAutoKeyPoints" minOccurs="0"/>
                <xsd:element ref="ns4:MediaServiceKeyPoints" minOccurs="0"/>
                <xsd:element ref="ns4: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8becb89-f265-4f51-9767-63813f88ffc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f94c51e-b0bf-4352-921b-a58c21eb97c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A20550B-6856-49A9-A62E-A00B9B804D5E}">
  <ds:schemaRefs>
    <ds:schemaRef ds:uri="http://schemas.microsoft.com/sharepoint/v3/contenttype/forms"/>
  </ds:schemaRefs>
</ds:datastoreItem>
</file>

<file path=customXml/itemProps2.xml><?xml version="1.0" encoding="utf-8"?>
<ds:datastoreItem xmlns:ds="http://schemas.openxmlformats.org/officeDocument/2006/customXml" ds:itemID="{7A769396-78AB-4557-AE9D-88E34C474B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8becb89-f265-4f51-9767-63813f88ffca"/>
    <ds:schemaRef ds:uri="8f94c51e-b0bf-4352-921b-a58c21eb97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63F6FCE-1E30-4CE5-80D2-CA292C940A89}">
  <ds:schemaRefs>
    <ds:schemaRef ds:uri="http://www.w3.org/XML/1998/namespace"/>
    <ds:schemaRef ds:uri="http://purl.org/dc/dcmitype/"/>
    <ds:schemaRef ds:uri="e8becb89-f265-4f51-9767-63813f88ffca"/>
    <ds:schemaRef ds:uri="http://purl.org/dc/terms/"/>
    <ds:schemaRef ds:uri="8f94c51e-b0bf-4352-921b-a58c21eb97cc"/>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{20DAE88E-49B8-9E40-876C-7FD2546E9B4D}tf10001120</Template>
  <TotalTime>4</TotalTime>
  <Words>732</Words>
  <Application>Microsoft Office PowerPoint</Application>
  <PresentationFormat>Widescreen</PresentationFormat>
  <Paragraphs>50</Paragraphs>
  <Slides>8</Slides>
  <Notes>2</Notes>
  <HiddenSlides>0</HiddenSlides>
  <MMClips>7</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Arial Unicode MS</vt:lpstr>
      <vt:lpstr>BrownStd</vt:lpstr>
      <vt:lpstr>Calibri</vt:lpstr>
      <vt:lpstr>Helvetica</vt:lpstr>
      <vt:lpstr>SUMMIT MASTER</vt:lpstr>
      <vt:lpstr>PowerPoint Presentation</vt:lpstr>
      <vt:lpstr>Introduction</vt:lpstr>
      <vt:lpstr>Objectives</vt:lpstr>
      <vt:lpstr>Methods</vt:lpstr>
      <vt:lpstr>Results</vt:lpstr>
      <vt:lpstr>Conclusions</vt:lpstr>
      <vt:lpstr>Acknowledgements </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Responding to an Evolving Landscape:  The Surge of Telemedicine.  Is this a Good Thing?</dc:title>
  <dc:creator>Houghton, Guy</dc:creator>
  <cp:lastModifiedBy>FleishmanHillard</cp:lastModifiedBy>
  <cp:revision>4</cp:revision>
  <dcterms:created xsi:type="dcterms:W3CDTF">2020-05-21T07:14:45Z</dcterms:created>
  <dcterms:modified xsi:type="dcterms:W3CDTF">2021-01-20T09:24:08Z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c76c141-ac86-40e5-abf2-c6f60e474cee_Enabled">
    <vt:lpwstr>True</vt:lpwstr>
  </property>
  <property fmtid="{D5CDD505-2E9C-101B-9397-08002B2CF9AE}" pid="3" name="MSIP_Label_2c76c141-ac86-40e5-abf2-c6f60e474cee_SiteId">
    <vt:lpwstr>fcb2b37b-5da0-466b-9b83-0014b67a7c78</vt:lpwstr>
  </property>
  <property fmtid="{D5CDD505-2E9C-101B-9397-08002B2CF9AE}" pid="4" name="MSIP_Label_2c76c141-ac86-40e5-abf2-c6f60e474cee_Owner">
    <vt:lpwstr>gregory.lecleir@bayer.com</vt:lpwstr>
  </property>
  <property fmtid="{D5CDD505-2E9C-101B-9397-08002B2CF9AE}" pid="5" name="MSIP_Label_2c76c141-ac86-40e5-abf2-c6f60e474cee_SetDate">
    <vt:lpwstr>2020-05-26T09:01:26.4812660Z</vt:lpwstr>
  </property>
  <property fmtid="{D5CDD505-2E9C-101B-9397-08002B2CF9AE}" pid="6" name="MSIP_Label_2c76c141-ac86-40e5-abf2-c6f60e474cee_Name">
    <vt:lpwstr>RESTRICTED</vt:lpwstr>
  </property>
  <property fmtid="{D5CDD505-2E9C-101B-9397-08002B2CF9AE}" pid="7" name="MSIP_Label_2c76c141-ac86-40e5-abf2-c6f60e474cee_Application">
    <vt:lpwstr>Microsoft Azure Information Protection</vt:lpwstr>
  </property>
  <property fmtid="{D5CDD505-2E9C-101B-9397-08002B2CF9AE}" pid="8" name="MSIP_Label_2c76c141-ac86-40e5-abf2-c6f60e474cee_Extended_MSFT_Method">
    <vt:lpwstr>Automatic</vt:lpwstr>
  </property>
  <property fmtid="{D5CDD505-2E9C-101B-9397-08002B2CF9AE}" pid="9" name="Sensitivity">
    <vt:lpwstr>RESTRICTED</vt:lpwstr>
  </property>
  <property fmtid="{D5CDD505-2E9C-101B-9397-08002B2CF9AE}" pid="10" name="ContentTypeId">
    <vt:lpwstr>0x010100292924B6FBDF4743A283631268419268</vt:lpwstr>
  </property>
</Properties>
</file>